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0"/>
  </p:notesMasterIdLst>
  <p:handoutMasterIdLst>
    <p:handoutMasterId r:id="rId11"/>
  </p:handoutMasterIdLst>
  <p:sldIdLst>
    <p:sldId id="257" r:id="rId2"/>
    <p:sldId id="262" r:id="rId3"/>
    <p:sldId id="270" r:id="rId4"/>
    <p:sldId id="263" r:id="rId5"/>
    <p:sldId id="271" r:id="rId6"/>
    <p:sldId id="264" r:id="rId7"/>
    <p:sldId id="272" r:id="rId8"/>
    <p:sldId id="265" r:id="rId9"/>
  </p:sldIdLst>
  <p:sldSz cx="12192000" cy="6858000"/>
  <p:notesSz cx="6858000" cy="9144000"/>
  <p:defaultTextStyle>
    <a:defPPr rtl="0">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529"/>
    <a:srgbClr val="2B3922"/>
    <a:srgbClr val="2E3722"/>
    <a:srgbClr val="FCF7F1"/>
    <a:srgbClr val="B8D233"/>
    <a:srgbClr val="5CC6D6"/>
    <a:srgbClr val="F8D22F"/>
    <a:srgbClr val="F03F2B"/>
    <a:srgbClr val="3488A0"/>
    <a:srgbClr val="5790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DE4BD0-83E8-4D37-B1EB-E9B6D5E0E411}" v="324" dt="2022-03-23T13:10:09.4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notesViewPr>
    <p:cSldViewPr snapToGrid="0">
      <p:cViewPr varScale="1">
        <p:scale>
          <a:sx n="120" d="100"/>
          <a:sy n="120" d="100"/>
        </p:scale>
        <p:origin x="504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m Gevers - van Uden" userId="3bc1b155-21dc-4228-af2e-9a69b1d3578e" providerId="ADAL" clId="{90DE4BD0-83E8-4D37-B1EB-E9B6D5E0E411}"/>
    <pc:docChg chg="undo custSel addSld delSld modSld">
      <pc:chgData name="Kim Gevers - van Uden" userId="3bc1b155-21dc-4228-af2e-9a69b1d3578e" providerId="ADAL" clId="{90DE4BD0-83E8-4D37-B1EB-E9B6D5E0E411}" dt="2022-03-23T13:11:09.322" v="2426" actId="20577"/>
      <pc:docMkLst>
        <pc:docMk/>
      </pc:docMkLst>
      <pc:sldChg chg="modSp mod">
        <pc:chgData name="Kim Gevers - van Uden" userId="3bc1b155-21dc-4228-af2e-9a69b1d3578e" providerId="ADAL" clId="{90DE4BD0-83E8-4D37-B1EB-E9B6D5E0E411}" dt="2022-03-23T11:05:10.767" v="52" actId="20577"/>
        <pc:sldMkLst>
          <pc:docMk/>
          <pc:sldMk cId="2584280759" sldId="257"/>
        </pc:sldMkLst>
        <pc:spChg chg="mod">
          <ac:chgData name="Kim Gevers - van Uden" userId="3bc1b155-21dc-4228-af2e-9a69b1d3578e" providerId="ADAL" clId="{90DE4BD0-83E8-4D37-B1EB-E9B6D5E0E411}" dt="2022-03-23T11:05:10.767" v="52" actId="20577"/>
          <ac:spMkLst>
            <pc:docMk/>
            <pc:sldMk cId="2584280759" sldId="257"/>
            <ac:spMk id="3" creationId="{C8722DDC-8EEE-4A06-8DFE-B44871EAA2CF}"/>
          </ac:spMkLst>
        </pc:spChg>
      </pc:sldChg>
      <pc:sldChg chg="addSp delSp modSp del mod">
        <pc:chgData name="Kim Gevers - van Uden" userId="3bc1b155-21dc-4228-af2e-9a69b1d3578e" providerId="ADAL" clId="{90DE4BD0-83E8-4D37-B1EB-E9B6D5E0E411}" dt="2022-03-23T11:11:34.458" v="330" actId="47"/>
        <pc:sldMkLst>
          <pc:docMk/>
          <pc:sldMk cId="183243182" sldId="261"/>
        </pc:sldMkLst>
        <pc:spChg chg="del">
          <ac:chgData name="Kim Gevers - van Uden" userId="3bc1b155-21dc-4228-af2e-9a69b1d3578e" providerId="ADAL" clId="{90DE4BD0-83E8-4D37-B1EB-E9B6D5E0E411}" dt="2022-03-23T11:10:03.937" v="186" actId="478"/>
          <ac:spMkLst>
            <pc:docMk/>
            <pc:sldMk cId="183243182" sldId="261"/>
            <ac:spMk id="4" creationId="{0490DBF1-4932-4994-89B5-5D10BC48AFA3}"/>
          </ac:spMkLst>
        </pc:spChg>
        <pc:spChg chg="topLvl">
          <ac:chgData name="Kim Gevers - van Uden" userId="3bc1b155-21dc-4228-af2e-9a69b1d3578e" providerId="ADAL" clId="{90DE4BD0-83E8-4D37-B1EB-E9B6D5E0E411}" dt="2022-03-23T11:10:08.792" v="189" actId="478"/>
          <ac:spMkLst>
            <pc:docMk/>
            <pc:sldMk cId="183243182" sldId="261"/>
            <ac:spMk id="7" creationId="{BB5EE22E-C318-4CAF-9734-812596044F2C}"/>
          </ac:spMkLst>
        </pc:spChg>
        <pc:spChg chg="del mod topLvl">
          <ac:chgData name="Kim Gevers - van Uden" userId="3bc1b155-21dc-4228-af2e-9a69b1d3578e" providerId="ADAL" clId="{90DE4BD0-83E8-4D37-B1EB-E9B6D5E0E411}" dt="2022-03-23T11:10:08.792" v="189" actId="478"/>
          <ac:spMkLst>
            <pc:docMk/>
            <pc:sldMk cId="183243182" sldId="261"/>
            <ac:spMk id="8" creationId="{61C0C25D-5F03-446B-AF0D-FA274CAECF18}"/>
          </ac:spMkLst>
        </pc:spChg>
        <pc:spChg chg="del">
          <ac:chgData name="Kim Gevers - van Uden" userId="3bc1b155-21dc-4228-af2e-9a69b1d3578e" providerId="ADAL" clId="{90DE4BD0-83E8-4D37-B1EB-E9B6D5E0E411}" dt="2022-03-23T11:10:02.806" v="185" actId="478"/>
          <ac:spMkLst>
            <pc:docMk/>
            <pc:sldMk cId="183243182" sldId="261"/>
            <ac:spMk id="9" creationId="{DEF68556-F27C-4FC6-B1B4-A0802A282780}"/>
          </ac:spMkLst>
        </pc:spChg>
        <pc:spChg chg="add del mod">
          <ac:chgData name="Kim Gevers - van Uden" userId="3bc1b155-21dc-4228-af2e-9a69b1d3578e" providerId="ADAL" clId="{90DE4BD0-83E8-4D37-B1EB-E9B6D5E0E411}" dt="2022-03-23T11:10:00.649" v="184" actId="478"/>
          <ac:spMkLst>
            <pc:docMk/>
            <pc:sldMk cId="183243182" sldId="261"/>
            <ac:spMk id="10" creationId="{9ED47577-33BE-4570-86B9-E432ED7E2750}"/>
          </ac:spMkLst>
        </pc:spChg>
        <pc:grpChg chg="del">
          <ac:chgData name="Kim Gevers - van Uden" userId="3bc1b155-21dc-4228-af2e-9a69b1d3578e" providerId="ADAL" clId="{90DE4BD0-83E8-4D37-B1EB-E9B6D5E0E411}" dt="2022-03-23T11:10:08.792" v="189" actId="478"/>
          <ac:grpSpMkLst>
            <pc:docMk/>
            <pc:sldMk cId="183243182" sldId="261"/>
            <ac:grpSpMk id="6" creationId="{A95FA69B-219E-4968-B37C-E8BD855742A0}"/>
          </ac:grpSpMkLst>
        </pc:grpChg>
        <pc:graphicFrameChg chg="del mod">
          <ac:chgData name="Kim Gevers - van Uden" userId="3bc1b155-21dc-4228-af2e-9a69b1d3578e" providerId="ADAL" clId="{90DE4BD0-83E8-4D37-B1EB-E9B6D5E0E411}" dt="2022-03-23T11:09:49.931" v="182" actId="478"/>
          <ac:graphicFrameMkLst>
            <pc:docMk/>
            <pc:sldMk cId="183243182" sldId="261"/>
            <ac:graphicFrameMk id="5" creationId="{91DB1382-7276-49FA-9632-38D558F457E3}"/>
          </ac:graphicFrameMkLst>
        </pc:graphicFrameChg>
      </pc:sldChg>
      <pc:sldChg chg="addSp modSp mod">
        <pc:chgData name="Kim Gevers - van Uden" userId="3bc1b155-21dc-4228-af2e-9a69b1d3578e" providerId="ADAL" clId="{90DE4BD0-83E8-4D37-B1EB-E9B6D5E0E411}" dt="2022-03-23T11:10:59.785" v="320" actId="20577"/>
        <pc:sldMkLst>
          <pc:docMk/>
          <pc:sldMk cId="869540227" sldId="262"/>
        </pc:sldMkLst>
        <pc:spChg chg="mod">
          <ac:chgData name="Kim Gevers - van Uden" userId="3bc1b155-21dc-4228-af2e-9a69b1d3578e" providerId="ADAL" clId="{90DE4BD0-83E8-4D37-B1EB-E9B6D5E0E411}" dt="2022-03-23T11:08:08.868" v="59" actId="14100"/>
          <ac:spMkLst>
            <pc:docMk/>
            <pc:sldMk cId="869540227" sldId="262"/>
            <ac:spMk id="3" creationId="{0F27345D-F04D-41C1-B5ED-A1EA4E96B083}"/>
          </ac:spMkLst>
        </pc:spChg>
        <pc:spChg chg="add mod">
          <ac:chgData name="Kim Gevers - van Uden" userId="3bc1b155-21dc-4228-af2e-9a69b1d3578e" providerId="ADAL" clId="{90DE4BD0-83E8-4D37-B1EB-E9B6D5E0E411}" dt="2022-03-23T11:10:59.785" v="320" actId="20577"/>
          <ac:spMkLst>
            <pc:docMk/>
            <pc:sldMk cId="869540227" sldId="262"/>
            <ac:spMk id="4" creationId="{72E53714-FBEA-42D2-9DA6-561733C9DFF3}"/>
          </ac:spMkLst>
        </pc:spChg>
        <pc:picChg chg="mod">
          <ac:chgData name="Kim Gevers - van Uden" userId="3bc1b155-21dc-4228-af2e-9a69b1d3578e" providerId="ADAL" clId="{90DE4BD0-83E8-4D37-B1EB-E9B6D5E0E411}" dt="2022-03-23T11:07:55.814" v="54" actId="1076"/>
          <ac:picMkLst>
            <pc:docMk/>
            <pc:sldMk cId="869540227" sldId="262"/>
            <ac:picMk id="2050" creationId="{D36144A4-F18C-44BB-BCF0-2CB917091700}"/>
          </ac:picMkLst>
        </pc:picChg>
      </pc:sldChg>
      <pc:sldChg chg="addSp modSp mod modAnim">
        <pc:chgData name="Kim Gevers - van Uden" userId="3bc1b155-21dc-4228-af2e-9a69b1d3578e" providerId="ADAL" clId="{90DE4BD0-83E8-4D37-B1EB-E9B6D5E0E411}" dt="2022-03-23T12:50:22.372" v="706" actId="27636"/>
        <pc:sldMkLst>
          <pc:docMk/>
          <pc:sldMk cId="3958366966" sldId="263"/>
        </pc:sldMkLst>
        <pc:spChg chg="mod">
          <ac:chgData name="Kim Gevers - van Uden" userId="3bc1b155-21dc-4228-af2e-9a69b1d3578e" providerId="ADAL" clId="{90DE4BD0-83E8-4D37-B1EB-E9B6D5E0E411}" dt="2022-03-23T12:50:22.372" v="706" actId="27636"/>
          <ac:spMkLst>
            <pc:docMk/>
            <pc:sldMk cId="3958366966" sldId="263"/>
            <ac:spMk id="3" creationId="{83D2E166-8AA1-40CA-8CEE-8DC5AB7F032F}"/>
          </ac:spMkLst>
        </pc:spChg>
        <pc:picChg chg="add mod">
          <ac:chgData name="Kim Gevers - van Uden" userId="3bc1b155-21dc-4228-af2e-9a69b1d3578e" providerId="ADAL" clId="{90DE4BD0-83E8-4D37-B1EB-E9B6D5E0E411}" dt="2022-03-23T12:49:50.450" v="699" actId="1076"/>
          <ac:picMkLst>
            <pc:docMk/>
            <pc:sldMk cId="3958366966" sldId="263"/>
            <ac:picMk id="4" creationId="{7660DAA1-AD27-4310-975E-502EA3BB39A9}"/>
          </ac:picMkLst>
        </pc:picChg>
      </pc:sldChg>
      <pc:sldChg chg="modSp mod">
        <pc:chgData name="Kim Gevers - van Uden" userId="3bc1b155-21dc-4228-af2e-9a69b1d3578e" providerId="ADAL" clId="{90DE4BD0-83E8-4D37-B1EB-E9B6D5E0E411}" dt="2022-03-23T13:00:32.164" v="1482" actId="20577"/>
        <pc:sldMkLst>
          <pc:docMk/>
          <pc:sldMk cId="3548011887" sldId="264"/>
        </pc:sldMkLst>
        <pc:spChg chg="mod">
          <ac:chgData name="Kim Gevers - van Uden" userId="3bc1b155-21dc-4228-af2e-9a69b1d3578e" providerId="ADAL" clId="{90DE4BD0-83E8-4D37-B1EB-E9B6D5E0E411}" dt="2022-03-23T13:00:32.164" v="1482" actId="20577"/>
          <ac:spMkLst>
            <pc:docMk/>
            <pc:sldMk cId="3548011887" sldId="264"/>
            <ac:spMk id="3" creationId="{C2D22149-DEAF-4CA4-9FDD-9FF720D8D785}"/>
          </ac:spMkLst>
        </pc:spChg>
      </pc:sldChg>
      <pc:sldChg chg="addSp modSp mod">
        <pc:chgData name="Kim Gevers - van Uden" userId="3bc1b155-21dc-4228-af2e-9a69b1d3578e" providerId="ADAL" clId="{90DE4BD0-83E8-4D37-B1EB-E9B6D5E0E411}" dt="2022-03-23T13:10:16.810" v="2363" actId="1076"/>
        <pc:sldMkLst>
          <pc:docMk/>
          <pc:sldMk cId="4152796533" sldId="265"/>
        </pc:sldMkLst>
        <pc:spChg chg="mod">
          <ac:chgData name="Kim Gevers - van Uden" userId="3bc1b155-21dc-4228-af2e-9a69b1d3578e" providerId="ADAL" clId="{90DE4BD0-83E8-4D37-B1EB-E9B6D5E0E411}" dt="2022-03-23T13:09:01.184" v="2360" actId="20577"/>
          <ac:spMkLst>
            <pc:docMk/>
            <pc:sldMk cId="4152796533" sldId="265"/>
            <ac:spMk id="3" creationId="{E39B8450-569A-438F-B3C2-A6627A7F38AF}"/>
          </ac:spMkLst>
        </pc:spChg>
        <pc:picChg chg="add mod">
          <ac:chgData name="Kim Gevers - van Uden" userId="3bc1b155-21dc-4228-af2e-9a69b1d3578e" providerId="ADAL" clId="{90DE4BD0-83E8-4D37-B1EB-E9B6D5E0E411}" dt="2022-03-23T13:10:16.810" v="2363" actId="1076"/>
          <ac:picMkLst>
            <pc:docMk/>
            <pc:sldMk cId="4152796533" sldId="265"/>
            <ac:picMk id="4" creationId="{28028E3C-8A1F-4327-A7BE-C00F637DB3D7}"/>
          </ac:picMkLst>
        </pc:picChg>
      </pc:sldChg>
      <pc:sldChg chg="del">
        <pc:chgData name="Kim Gevers - van Uden" userId="3bc1b155-21dc-4228-af2e-9a69b1d3578e" providerId="ADAL" clId="{90DE4BD0-83E8-4D37-B1EB-E9B6D5E0E411}" dt="2022-03-23T11:12:00.647" v="331" actId="47"/>
        <pc:sldMkLst>
          <pc:docMk/>
          <pc:sldMk cId="2593857639" sldId="266"/>
        </pc:sldMkLst>
      </pc:sldChg>
      <pc:sldChg chg="del">
        <pc:chgData name="Kim Gevers - van Uden" userId="3bc1b155-21dc-4228-af2e-9a69b1d3578e" providerId="ADAL" clId="{90DE4BD0-83E8-4D37-B1EB-E9B6D5E0E411}" dt="2022-03-23T11:12:02.411" v="332" actId="47"/>
        <pc:sldMkLst>
          <pc:docMk/>
          <pc:sldMk cId="2246144577" sldId="267"/>
        </pc:sldMkLst>
      </pc:sldChg>
      <pc:sldChg chg="del">
        <pc:chgData name="Kim Gevers - van Uden" userId="3bc1b155-21dc-4228-af2e-9a69b1d3578e" providerId="ADAL" clId="{90DE4BD0-83E8-4D37-B1EB-E9B6D5E0E411}" dt="2022-03-23T11:12:04.621" v="333" actId="47"/>
        <pc:sldMkLst>
          <pc:docMk/>
          <pc:sldMk cId="2896983475" sldId="268"/>
        </pc:sldMkLst>
      </pc:sldChg>
      <pc:sldChg chg="modSp del mod">
        <pc:chgData name="Kim Gevers - van Uden" userId="3bc1b155-21dc-4228-af2e-9a69b1d3578e" providerId="ADAL" clId="{90DE4BD0-83E8-4D37-B1EB-E9B6D5E0E411}" dt="2022-03-23T11:12:21.538" v="335" actId="47"/>
        <pc:sldMkLst>
          <pc:docMk/>
          <pc:sldMk cId="2201853118" sldId="269"/>
        </pc:sldMkLst>
        <pc:spChg chg="mod">
          <ac:chgData name="Kim Gevers - van Uden" userId="3bc1b155-21dc-4228-af2e-9a69b1d3578e" providerId="ADAL" clId="{90DE4BD0-83E8-4D37-B1EB-E9B6D5E0E411}" dt="2022-03-23T11:12:10.916" v="334" actId="20577"/>
          <ac:spMkLst>
            <pc:docMk/>
            <pc:sldMk cId="2201853118" sldId="269"/>
            <ac:spMk id="3" creationId="{A532521F-3C68-4D59-A910-32019F648693}"/>
          </ac:spMkLst>
        </pc:spChg>
      </pc:sldChg>
      <pc:sldChg chg="delSp modSp new mod">
        <pc:chgData name="Kim Gevers - van Uden" userId="3bc1b155-21dc-4228-af2e-9a69b1d3578e" providerId="ADAL" clId="{90DE4BD0-83E8-4D37-B1EB-E9B6D5E0E411}" dt="2022-03-23T13:11:09.322" v="2426" actId="20577"/>
        <pc:sldMkLst>
          <pc:docMk/>
          <pc:sldMk cId="1156050423" sldId="270"/>
        </pc:sldMkLst>
        <pc:spChg chg="mod">
          <ac:chgData name="Kim Gevers - van Uden" userId="3bc1b155-21dc-4228-af2e-9a69b1d3578e" providerId="ADAL" clId="{90DE4BD0-83E8-4D37-B1EB-E9B6D5E0E411}" dt="2022-03-23T11:11:31.427" v="329" actId="5793"/>
          <ac:spMkLst>
            <pc:docMk/>
            <pc:sldMk cId="1156050423" sldId="270"/>
            <ac:spMk id="2" creationId="{C1DE594E-4A87-42D1-B71B-E8C8A6A1E683}"/>
          </ac:spMkLst>
        </pc:spChg>
        <pc:spChg chg="mod">
          <ac:chgData name="Kim Gevers - van Uden" userId="3bc1b155-21dc-4228-af2e-9a69b1d3578e" providerId="ADAL" clId="{90DE4BD0-83E8-4D37-B1EB-E9B6D5E0E411}" dt="2022-03-23T13:11:09.322" v="2426" actId="20577"/>
          <ac:spMkLst>
            <pc:docMk/>
            <pc:sldMk cId="1156050423" sldId="270"/>
            <ac:spMk id="3" creationId="{9C0B16CC-9214-49CF-B2A8-2122F4E29856}"/>
          </ac:spMkLst>
        </pc:spChg>
        <pc:spChg chg="del mod">
          <ac:chgData name="Kim Gevers - van Uden" userId="3bc1b155-21dc-4228-af2e-9a69b1d3578e" providerId="ADAL" clId="{90DE4BD0-83E8-4D37-B1EB-E9B6D5E0E411}" dt="2022-03-23T12:50:39.417" v="708" actId="478"/>
          <ac:spMkLst>
            <pc:docMk/>
            <pc:sldMk cId="1156050423" sldId="270"/>
            <ac:spMk id="4" creationId="{8D640AD4-6548-4165-8EE4-79D8ED8A48E8}"/>
          </ac:spMkLst>
        </pc:spChg>
      </pc:sldChg>
      <pc:sldChg chg="delSp modSp new mod">
        <pc:chgData name="Kim Gevers - van Uden" userId="3bc1b155-21dc-4228-af2e-9a69b1d3578e" providerId="ADAL" clId="{90DE4BD0-83E8-4D37-B1EB-E9B6D5E0E411}" dt="2022-03-23T13:01:20.337" v="1538" actId="20577"/>
        <pc:sldMkLst>
          <pc:docMk/>
          <pc:sldMk cId="2570734988" sldId="271"/>
        </pc:sldMkLst>
        <pc:spChg chg="mod">
          <ac:chgData name="Kim Gevers - van Uden" userId="3bc1b155-21dc-4228-af2e-9a69b1d3578e" providerId="ADAL" clId="{90DE4BD0-83E8-4D37-B1EB-E9B6D5E0E411}" dt="2022-03-23T12:51:50.363" v="710" actId="1076"/>
          <ac:spMkLst>
            <pc:docMk/>
            <pc:sldMk cId="2570734988" sldId="271"/>
            <ac:spMk id="2" creationId="{A452483B-49EE-4DF5-A0DB-3514B7EE0E63}"/>
          </ac:spMkLst>
        </pc:spChg>
        <pc:spChg chg="mod">
          <ac:chgData name="Kim Gevers - van Uden" userId="3bc1b155-21dc-4228-af2e-9a69b1d3578e" providerId="ADAL" clId="{90DE4BD0-83E8-4D37-B1EB-E9B6D5E0E411}" dt="2022-03-23T13:01:20.337" v="1538" actId="20577"/>
          <ac:spMkLst>
            <pc:docMk/>
            <pc:sldMk cId="2570734988" sldId="271"/>
            <ac:spMk id="3" creationId="{26711E33-7FFF-49DA-8C6D-CB2CBA54ADAA}"/>
          </ac:spMkLst>
        </pc:spChg>
        <pc:spChg chg="del mod">
          <ac:chgData name="Kim Gevers - van Uden" userId="3bc1b155-21dc-4228-af2e-9a69b1d3578e" providerId="ADAL" clId="{90DE4BD0-83E8-4D37-B1EB-E9B6D5E0E411}" dt="2022-03-23T12:51:58.202" v="713" actId="478"/>
          <ac:spMkLst>
            <pc:docMk/>
            <pc:sldMk cId="2570734988" sldId="271"/>
            <ac:spMk id="4" creationId="{C51EB0C8-390D-4CDE-A557-6362ABA66444}"/>
          </ac:spMkLst>
        </pc:spChg>
      </pc:sldChg>
      <pc:sldChg chg="addSp delSp modSp new mod">
        <pc:chgData name="Kim Gevers - van Uden" userId="3bc1b155-21dc-4228-af2e-9a69b1d3578e" providerId="ADAL" clId="{90DE4BD0-83E8-4D37-B1EB-E9B6D5E0E411}" dt="2022-03-23T13:05:06.697" v="1934" actId="14100"/>
        <pc:sldMkLst>
          <pc:docMk/>
          <pc:sldMk cId="451266596" sldId="272"/>
        </pc:sldMkLst>
        <pc:spChg chg="mod">
          <ac:chgData name="Kim Gevers - van Uden" userId="3bc1b155-21dc-4228-af2e-9a69b1d3578e" providerId="ADAL" clId="{90DE4BD0-83E8-4D37-B1EB-E9B6D5E0E411}" dt="2022-03-23T13:00:41.535" v="1511" actId="20577"/>
          <ac:spMkLst>
            <pc:docMk/>
            <pc:sldMk cId="451266596" sldId="272"/>
            <ac:spMk id="2" creationId="{0C192590-C1E7-43A9-BAF0-EFF893912EB3}"/>
          </ac:spMkLst>
        </pc:spChg>
        <pc:spChg chg="mod">
          <ac:chgData name="Kim Gevers - van Uden" userId="3bc1b155-21dc-4228-af2e-9a69b1d3578e" providerId="ADAL" clId="{90DE4BD0-83E8-4D37-B1EB-E9B6D5E0E411}" dt="2022-03-23T13:05:06.697" v="1934" actId="14100"/>
          <ac:spMkLst>
            <pc:docMk/>
            <pc:sldMk cId="451266596" sldId="272"/>
            <ac:spMk id="3" creationId="{4ECF73E2-7E8F-41CE-9D90-A4D46AD48261}"/>
          </ac:spMkLst>
        </pc:spChg>
        <pc:spChg chg="del mod">
          <ac:chgData name="Kim Gevers - van Uden" userId="3bc1b155-21dc-4228-af2e-9a69b1d3578e" providerId="ADAL" clId="{90DE4BD0-83E8-4D37-B1EB-E9B6D5E0E411}" dt="2022-03-23T13:01:42.839" v="1541" actId="478"/>
          <ac:spMkLst>
            <pc:docMk/>
            <pc:sldMk cId="451266596" sldId="272"/>
            <ac:spMk id="4" creationId="{FB90EE4C-DEC0-4E7F-9A73-48E5D6B20216}"/>
          </ac:spMkLst>
        </pc:spChg>
        <pc:picChg chg="add mod">
          <ac:chgData name="Kim Gevers - van Uden" userId="3bc1b155-21dc-4228-af2e-9a69b1d3578e" providerId="ADAL" clId="{90DE4BD0-83E8-4D37-B1EB-E9B6D5E0E411}" dt="2022-03-23T13:04:57.746" v="1933" actId="1076"/>
          <ac:picMkLst>
            <pc:docMk/>
            <pc:sldMk cId="451266596" sldId="272"/>
            <ac:picMk id="5" creationId="{67ED2ED2-72D3-4B69-9477-95FDE4D0C21F}"/>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0B944361-3FE4-4C33-B6CC-9B626079CF4E}" type="datetime1">
              <a:rPr lang="nl-NL" smtClean="0"/>
              <a:t>23-3-2022</a:t>
            </a:fld>
            <a:endParaRPr lang="en-US" dirty="0"/>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7ACF5E7-ACB0-497B-A8C6-F2E617B4631D}" type="slidenum">
              <a:rPr lang="en-US" smtClean="0"/>
              <a:t>‹nr.›</a:t>
            </a:fld>
            <a:endParaRPr lang="en-US"/>
          </a:p>
        </p:txBody>
      </p:sp>
    </p:spTree>
    <p:extLst>
      <p:ext uri="{BB962C8B-B14F-4D97-AF65-F5344CB8AC3E}">
        <p14:creationId xmlns:p14="http://schemas.microsoft.com/office/powerpoint/2010/main" val="193853396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2A0AE1CF-8C05-4DFD-8A52-BD851BD09F66}" type="datetime1">
              <a:rPr lang="nl-NL" smtClean="0"/>
              <a:t>23-3-2022</a:t>
            </a:fld>
            <a:endParaRPr lang="en-US"/>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nl"/>
              <a:t>Klik om de tekststijlen van het model te bewerken</a:t>
            </a:r>
            <a:endParaRPr lang="en-US"/>
          </a:p>
          <a:p>
            <a:pPr lvl="1" rtl="0"/>
            <a:r>
              <a:rPr lang="nl"/>
              <a:t>Tweede niveau</a:t>
            </a:r>
          </a:p>
          <a:p>
            <a:pPr lvl="2" rtl="0"/>
            <a:r>
              <a:rPr lang="nl"/>
              <a:t>Derde niveau</a:t>
            </a:r>
          </a:p>
          <a:p>
            <a:pPr lvl="3" rtl="0"/>
            <a:r>
              <a:rPr lang="nl"/>
              <a:t>Vierde niveau</a:t>
            </a:r>
          </a:p>
          <a:p>
            <a:pPr lvl="4" rtl="0"/>
            <a:r>
              <a:rPr lang="nl"/>
              <a:t>Vijfde niveau</a:t>
            </a:r>
            <a:endParaRPr lang="en-US"/>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37A705E3-E620-489D-9973-6221209A4B3B}" type="slidenum">
              <a:rPr lang="en-US" smtClean="0"/>
              <a:t>‹nr.›</a:t>
            </a:fld>
            <a:endParaRPr lang="en-US"/>
          </a:p>
        </p:txBody>
      </p:sp>
    </p:spTree>
    <p:extLst>
      <p:ext uri="{BB962C8B-B14F-4D97-AF65-F5344CB8AC3E}">
        <p14:creationId xmlns:p14="http://schemas.microsoft.com/office/powerpoint/2010/main" val="388958183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useBgFill="1">
        <p:nvSpPr>
          <p:cNvPr id="10" name="Rechthoek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hthoek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hthoek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e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Rechte verbindingslijn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Rechte verbindingslijn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Rechte verbindingslijn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el 1"/>
          <p:cNvSpPr>
            <a:spLocks noGrp="1"/>
          </p:cNvSpPr>
          <p:nvPr>
            <p:ph type="ctrTitle" hasCustomPrompt="1"/>
          </p:nvPr>
        </p:nvSpPr>
        <p:spPr>
          <a:xfrm>
            <a:off x="1629103" y="2244830"/>
            <a:ext cx="8933796" cy="2437232"/>
          </a:xfrm>
        </p:spPr>
        <p:txBody>
          <a:bodyPr tIns="45720" bIns="45720" rtlCol="0" anchor="ctr">
            <a:normAutofit/>
          </a:bodyPr>
          <a:lstStyle>
            <a:lvl1pPr algn="ctr">
              <a:lnSpc>
                <a:spcPct val="83000"/>
              </a:lnSpc>
              <a:defRPr lang="en-US" sz="6000" b="0" kern="1200" cap="all" spc="-100" baseline="0" dirty="0">
                <a:solidFill>
                  <a:schemeClr val="tx1">
                    <a:lumMod val="85000"/>
                    <a:lumOff val="15000"/>
                  </a:schemeClr>
                </a:solidFill>
                <a:effectLst/>
                <a:latin typeface="+mj-lt"/>
                <a:ea typeface="+mn-ea"/>
                <a:cs typeface="+mn-cs"/>
              </a:defRPr>
            </a:lvl1pPr>
          </a:lstStyle>
          <a:p>
            <a:pPr rtl="0"/>
            <a:r>
              <a:rPr lang="nl" dirty="0"/>
              <a:t>Klik om de titelstijl van het model te bewerken</a:t>
            </a:r>
            <a:endParaRPr lang="en-US" dirty="0"/>
          </a:p>
        </p:txBody>
      </p:sp>
      <p:sp>
        <p:nvSpPr>
          <p:cNvPr id="3" name="Subtitel 2"/>
          <p:cNvSpPr>
            <a:spLocks noGrp="1"/>
          </p:cNvSpPr>
          <p:nvPr>
            <p:ph type="subTitle" idx="1"/>
          </p:nvPr>
        </p:nvSpPr>
        <p:spPr>
          <a:xfrm>
            <a:off x="1629101" y="4682062"/>
            <a:ext cx="8936846" cy="457201"/>
          </a:xfrm>
        </p:spPr>
        <p:txBody>
          <a:bodyPr rtlCol="0">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a:t>Klikken om de ondertitelstijl van het model te bewerken</a:t>
            </a:r>
            <a:endParaRPr lang="en-US" dirty="0"/>
          </a:p>
        </p:txBody>
      </p:sp>
      <p:sp>
        <p:nvSpPr>
          <p:cNvPr id="20" name="Tijdelijke aanduiding voor datum 19"/>
          <p:cNvSpPr>
            <a:spLocks noGrp="1"/>
          </p:cNvSpPr>
          <p:nvPr>
            <p:ph type="dt" sz="half" idx="10"/>
          </p:nvPr>
        </p:nvSpPr>
        <p:spPr>
          <a:xfrm>
            <a:off x="5318760" y="1341256"/>
            <a:ext cx="1554480" cy="485546"/>
          </a:xfrm>
        </p:spPr>
        <p:txBody>
          <a:bodyPr rtlCol="0"/>
          <a:lstStyle>
            <a:lvl1pPr algn="ctr">
              <a:defRPr sz="1300" spc="0" baseline="0">
                <a:solidFill>
                  <a:srgbClr val="FFFFFF"/>
                </a:solidFill>
                <a:latin typeface="+mn-lt"/>
              </a:defRPr>
            </a:lvl1pPr>
          </a:lstStyle>
          <a:p>
            <a:pPr rtl="0"/>
            <a:fld id="{7E8D7F90-5A64-4FA2-9D5B-A62D94ADDCB6}" type="datetime1">
              <a:rPr lang="nl-NL" smtClean="0"/>
              <a:t>23-3-2022</a:t>
            </a:fld>
            <a:endParaRPr lang="en-US" dirty="0"/>
          </a:p>
        </p:txBody>
      </p:sp>
      <p:sp>
        <p:nvSpPr>
          <p:cNvPr id="21" name="Tijdelijke aanduiding voor voettekst 20"/>
          <p:cNvSpPr>
            <a:spLocks noGrp="1"/>
          </p:cNvSpPr>
          <p:nvPr>
            <p:ph type="ftr" sz="quarter" idx="11"/>
          </p:nvPr>
        </p:nvSpPr>
        <p:spPr>
          <a:xfrm>
            <a:off x="1629100" y="5177408"/>
            <a:ext cx="5730295" cy="228600"/>
          </a:xfrm>
        </p:spPr>
        <p:txBody>
          <a:bodyPr rtlCol="0"/>
          <a:lstStyle>
            <a:lvl1pPr algn="l">
              <a:defRPr>
                <a:solidFill>
                  <a:schemeClr val="tx1">
                    <a:lumMod val="85000"/>
                    <a:lumOff val="15000"/>
                  </a:schemeClr>
                </a:solidFill>
              </a:defRPr>
            </a:lvl1pPr>
          </a:lstStyle>
          <a:p>
            <a:pPr rtl="0"/>
            <a:endParaRPr lang="en-US" dirty="0"/>
          </a:p>
        </p:txBody>
      </p:sp>
      <p:sp>
        <p:nvSpPr>
          <p:cNvPr id="22" name="Tijdelijke aanduiding voor dianummer 21"/>
          <p:cNvSpPr>
            <a:spLocks noGrp="1"/>
          </p:cNvSpPr>
          <p:nvPr>
            <p:ph type="sldNum" sz="quarter" idx="12"/>
          </p:nvPr>
        </p:nvSpPr>
        <p:spPr>
          <a:xfrm>
            <a:off x="8606920" y="5177408"/>
            <a:ext cx="1955980" cy="228600"/>
          </a:xfrm>
        </p:spPr>
        <p:txBody>
          <a:bodyPr rtlCol="0"/>
          <a:lstStyle>
            <a:lvl1pPr>
              <a:defRPr>
                <a:solidFill>
                  <a:schemeClr val="tx1">
                    <a:lumMod val="85000"/>
                    <a:lumOff val="15000"/>
                  </a:schemeClr>
                </a:solidFill>
              </a:defRPr>
            </a:lvl1pPr>
          </a:lstStyle>
          <a:p>
            <a:pPr rtl="0"/>
            <a:fld id="{34B7E4EF-A1BD-40F4-AB7B-04F084DD991D}" type="slidenum">
              <a:rPr lang="en-US" smtClean="0"/>
              <a:t>‹nr.›</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lvl1pPr>
              <a:defRPr/>
            </a:lvl1pPr>
          </a:lstStyle>
          <a:p>
            <a:pPr rtl="0"/>
            <a:r>
              <a:rPr lang="nl" dirty="0"/>
              <a:t>Klik om de titelstijl van het model te bewerken</a:t>
            </a:r>
            <a:endParaRPr lang="en-US" dirty="0"/>
          </a:p>
        </p:txBody>
      </p:sp>
      <p:sp>
        <p:nvSpPr>
          <p:cNvPr id="3" name="Tijdelijke aanduiding voor verticale tekst 2"/>
          <p:cNvSpPr>
            <a:spLocks noGrp="1"/>
          </p:cNvSpPr>
          <p:nvPr>
            <p:ph type="body" orient="vert" idx="1"/>
          </p:nvPr>
        </p:nvSpPr>
        <p:spPr/>
        <p:txBody>
          <a:bodyPr vert="eaVert" rtlCol="0"/>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endParaRPr lang="en-US" dirty="0"/>
          </a:p>
        </p:txBody>
      </p:sp>
      <p:sp>
        <p:nvSpPr>
          <p:cNvPr id="4" name="Tijdelijke aanduiding voor datum 3"/>
          <p:cNvSpPr>
            <a:spLocks noGrp="1"/>
          </p:cNvSpPr>
          <p:nvPr>
            <p:ph type="dt" sz="half" idx="10"/>
          </p:nvPr>
        </p:nvSpPr>
        <p:spPr/>
        <p:txBody>
          <a:bodyPr rtlCol="0"/>
          <a:lstStyle/>
          <a:p>
            <a:pPr rtl="0"/>
            <a:fld id="{0FA81F08-EC64-4121-AF48-9EDCA01DF8AB}" type="datetime1">
              <a:rPr lang="nl-NL" smtClean="0"/>
              <a:t>23-3-2022</a:t>
            </a:fld>
            <a:endParaRPr lang="en-US"/>
          </a:p>
        </p:txBody>
      </p:sp>
      <p:sp>
        <p:nvSpPr>
          <p:cNvPr id="5" name="Tijdelijke aanduiding voor voettekst 4"/>
          <p:cNvSpPr>
            <a:spLocks noGrp="1"/>
          </p:cNvSpPr>
          <p:nvPr>
            <p:ph type="ftr" sz="quarter" idx="11"/>
          </p:nvPr>
        </p:nvSpPr>
        <p:spPr/>
        <p:txBody>
          <a:bodyPr rtlCol="0"/>
          <a:lstStyle/>
          <a:p>
            <a:pPr rtl="0"/>
            <a:endParaRPr lang="en-US"/>
          </a:p>
        </p:txBody>
      </p:sp>
      <p:sp>
        <p:nvSpPr>
          <p:cNvPr id="6" name="Tijdelijke aanduiding voor dianummer 5"/>
          <p:cNvSpPr>
            <a:spLocks noGrp="1"/>
          </p:cNvSpPr>
          <p:nvPr>
            <p:ph type="sldNum" sz="quarter" idx="12"/>
          </p:nvPr>
        </p:nvSpPr>
        <p:spPr/>
        <p:txBody>
          <a:bodyPr rtlCol="0"/>
          <a:lstStyle/>
          <a:p>
            <a:pPr rtl="0"/>
            <a:fld id="{34B7E4EF-A1BD-40F4-AB7B-04F084DD991D}" type="slidenum">
              <a:rPr lang="en-US" smtClean="0"/>
              <a:t>‹nr.›</a:t>
            </a:fld>
            <a:endParaRPr lang="en-US"/>
          </a:p>
        </p:txBody>
      </p:sp>
    </p:spTree>
    <p:extLst>
      <p:ext uri="{BB962C8B-B14F-4D97-AF65-F5344CB8AC3E}">
        <p14:creationId xmlns:p14="http://schemas.microsoft.com/office/powerpoint/2010/main" val="4023329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991600" y="762000"/>
            <a:ext cx="2362200" cy="5257800"/>
          </a:xfrm>
        </p:spPr>
        <p:txBody>
          <a:bodyPr vert="eaVert" rtlCol="0"/>
          <a:lstStyle/>
          <a:p>
            <a:pPr rtl="0"/>
            <a:r>
              <a:rPr lang="nl-NL"/>
              <a:t>Klik om stijl te bewerken</a:t>
            </a:r>
            <a:endParaRPr lang="en-US" dirty="0"/>
          </a:p>
        </p:txBody>
      </p:sp>
      <p:sp>
        <p:nvSpPr>
          <p:cNvPr id="3" name="Tijdelijke aanduiding voor verticale tekst 2"/>
          <p:cNvSpPr>
            <a:spLocks noGrp="1"/>
          </p:cNvSpPr>
          <p:nvPr>
            <p:ph type="body" orient="vert" idx="1"/>
          </p:nvPr>
        </p:nvSpPr>
        <p:spPr>
          <a:xfrm>
            <a:off x="838200" y="762000"/>
            <a:ext cx="8077200" cy="5257800"/>
          </a:xfrm>
        </p:spPr>
        <p:txBody>
          <a:bodyPr vert="eaVert" rtlCol="0"/>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endParaRPr lang="en-US" dirty="0"/>
          </a:p>
        </p:txBody>
      </p:sp>
      <p:sp>
        <p:nvSpPr>
          <p:cNvPr id="4" name="Tijdelijke aanduiding voor datum 3"/>
          <p:cNvSpPr>
            <a:spLocks noGrp="1"/>
          </p:cNvSpPr>
          <p:nvPr>
            <p:ph type="dt" sz="half" idx="10"/>
          </p:nvPr>
        </p:nvSpPr>
        <p:spPr/>
        <p:txBody>
          <a:bodyPr rtlCol="0"/>
          <a:lstStyle/>
          <a:p>
            <a:pPr rtl="0"/>
            <a:fld id="{7016570E-3C50-444E-8E64-5327E4F646DB}" type="datetime1">
              <a:rPr lang="nl-NL" smtClean="0"/>
              <a:t>23-3-2022</a:t>
            </a:fld>
            <a:endParaRPr lang="en-US"/>
          </a:p>
        </p:txBody>
      </p:sp>
      <p:sp>
        <p:nvSpPr>
          <p:cNvPr id="5" name="Tijdelijke aanduiding voor voettekst 4"/>
          <p:cNvSpPr>
            <a:spLocks noGrp="1"/>
          </p:cNvSpPr>
          <p:nvPr>
            <p:ph type="ftr" sz="quarter" idx="11"/>
          </p:nvPr>
        </p:nvSpPr>
        <p:spPr/>
        <p:txBody>
          <a:bodyPr rtlCol="0"/>
          <a:lstStyle/>
          <a:p>
            <a:pPr rtl="0"/>
            <a:endParaRPr lang="en-US"/>
          </a:p>
        </p:txBody>
      </p:sp>
      <p:sp>
        <p:nvSpPr>
          <p:cNvPr id="6" name="Tijdelijke aanduiding voor dianummer 5"/>
          <p:cNvSpPr>
            <a:spLocks noGrp="1"/>
          </p:cNvSpPr>
          <p:nvPr>
            <p:ph type="sldNum" sz="quarter" idx="12"/>
          </p:nvPr>
        </p:nvSpPr>
        <p:spPr/>
        <p:txBody>
          <a:bodyPr rtlCol="0"/>
          <a:lstStyle/>
          <a:p>
            <a:pPr rtl="0"/>
            <a:fld id="{34B7E4EF-A1BD-40F4-AB7B-04F084DD991D}" type="slidenum">
              <a:rPr lang="en-US" smtClean="0"/>
              <a:t>‹nr.›</a:t>
            </a:fld>
            <a:endParaRPr lang="en-US"/>
          </a:p>
        </p:txBody>
      </p:sp>
    </p:spTree>
    <p:extLst>
      <p:ext uri="{BB962C8B-B14F-4D97-AF65-F5344CB8AC3E}">
        <p14:creationId xmlns:p14="http://schemas.microsoft.com/office/powerpoint/2010/main" val="1510073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inhoud">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lvl1pPr>
              <a:defRPr/>
            </a:lvl1pPr>
          </a:lstStyle>
          <a:p>
            <a:pPr rtl="0"/>
            <a:r>
              <a:rPr lang="nl" dirty="0"/>
              <a:t>Klik om de titelstijl van het model te bewerken</a:t>
            </a:r>
            <a:endParaRPr lang="en-US" dirty="0"/>
          </a:p>
        </p:txBody>
      </p:sp>
      <p:sp>
        <p:nvSpPr>
          <p:cNvPr id="3" name="Tijdelijke aanduiding voor inhoud 2"/>
          <p:cNvSpPr>
            <a:spLocks noGrp="1"/>
          </p:cNvSpPr>
          <p:nvPr>
            <p:ph idx="1"/>
          </p:nvPr>
        </p:nvSpPr>
        <p:spPr/>
        <p:txBody>
          <a:bodyPr rtlCol="0"/>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endParaRPr lang="en-US" dirty="0"/>
          </a:p>
        </p:txBody>
      </p:sp>
      <p:sp>
        <p:nvSpPr>
          <p:cNvPr id="4" name="Tijdelijke aanduiding voor datum 3"/>
          <p:cNvSpPr>
            <a:spLocks noGrp="1"/>
          </p:cNvSpPr>
          <p:nvPr>
            <p:ph type="dt" sz="half" idx="10"/>
          </p:nvPr>
        </p:nvSpPr>
        <p:spPr/>
        <p:txBody>
          <a:bodyPr rtlCol="0"/>
          <a:lstStyle/>
          <a:p>
            <a:pPr rtl="0"/>
            <a:fld id="{551AF0A5-5393-407E-B612-7484747D7A4A}" type="datetime1">
              <a:rPr lang="nl-NL" smtClean="0"/>
              <a:t>23-3-2022</a:t>
            </a:fld>
            <a:endParaRPr lang="en-US"/>
          </a:p>
        </p:txBody>
      </p:sp>
      <p:sp>
        <p:nvSpPr>
          <p:cNvPr id="5" name="Tijdelijke aanduiding voor voettekst 4"/>
          <p:cNvSpPr>
            <a:spLocks noGrp="1"/>
          </p:cNvSpPr>
          <p:nvPr>
            <p:ph type="ftr" sz="quarter" idx="11"/>
          </p:nvPr>
        </p:nvSpPr>
        <p:spPr/>
        <p:txBody>
          <a:bodyPr rtlCol="0"/>
          <a:lstStyle/>
          <a:p>
            <a:pPr rtl="0"/>
            <a:endParaRPr lang="en-US"/>
          </a:p>
        </p:txBody>
      </p:sp>
      <p:sp>
        <p:nvSpPr>
          <p:cNvPr id="6" name="Tijdelijke aanduiding voor dianummer 5"/>
          <p:cNvSpPr>
            <a:spLocks noGrp="1"/>
          </p:cNvSpPr>
          <p:nvPr>
            <p:ph type="sldNum" sz="quarter" idx="12"/>
          </p:nvPr>
        </p:nvSpPr>
        <p:spPr/>
        <p:txBody>
          <a:bodyPr rtlCol="0"/>
          <a:lstStyle/>
          <a:p>
            <a:pPr rtl="0"/>
            <a:fld id="{34B7E4EF-A1BD-40F4-AB7B-04F084DD991D}" type="slidenum">
              <a:rPr lang="en-US" smtClean="0"/>
              <a:t>‹nr.›</a:t>
            </a:fld>
            <a:endParaRPr lang="en-US"/>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useBgFill="1">
        <p:nvSpPr>
          <p:cNvPr id="23" name="Rechthoek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hthoek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hthoek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p:cNvSpPr>
            <a:spLocks noGrp="1"/>
          </p:cNvSpPr>
          <p:nvPr>
            <p:ph type="title" hasCustomPrompt="1"/>
          </p:nvPr>
        </p:nvSpPr>
        <p:spPr>
          <a:xfrm>
            <a:off x="1629156" y="2275165"/>
            <a:ext cx="8933688" cy="2406895"/>
          </a:xfrm>
        </p:spPr>
        <p:txBody>
          <a:bodyPr rtlCol="0" anchor="ctr">
            <a:normAutofit/>
          </a:bodyPr>
          <a:lstStyle>
            <a:lvl1pPr algn="ctr">
              <a:lnSpc>
                <a:spcPct val="83000"/>
              </a:lnSpc>
              <a:defRPr lang="en-US" sz="6000" kern="1200" cap="all" spc="-100" baseline="0" dirty="0">
                <a:solidFill>
                  <a:schemeClr val="tx1">
                    <a:lumMod val="85000"/>
                    <a:lumOff val="15000"/>
                  </a:schemeClr>
                </a:solidFill>
                <a:effectLst/>
                <a:latin typeface="+mj-lt"/>
                <a:ea typeface="+mn-ea"/>
                <a:cs typeface="+mn-cs"/>
              </a:defRPr>
            </a:lvl1pPr>
          </a:lstStyle>
          <a:p>
            <a:pPr rtl="0"/>
            <a:r>
              <a:rPr lang="nl" dirty="0"/>
              <a:t>Klik om de titelstijl van het model te bewerken</a:t>
            </a:r>
            <a:endParaRPr lang="en-US" dirty="0"/>
          </a:p>
        </p:txBody>
      </p:sp>
      <p:grpSp>
        <p:nvGrpSpPr>
          <p:cNvPr id="16" name="Groe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Rechte verbindingslijn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Rechte verbindingslijn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Rechte verbindingslijn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ijdelijke aanduiding voor tekst 2"/>
          <p:cNvSpPr>
            <a:spLocks noGrp="1"/>
          </p:cNvSpPr>
          <p:nvPr>
            <p:ph type="body" idx="1"/>
          </p:nvPr>
        </p:nvSpPr>
        <p:spPr>
          <a:xfrm>
            <a:off x="1629156" y="4682062"/>
            <a:ext cx="8939784" cy="457200"/>
          </a:xfrm>
        </p:spPr>
        <p:txBody>
          <a:bodyPr rtlCol="0"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nl-NL"/>
              <a:t>Klikken om de tekststijl van het model te bewerken</a:t>
            </a:r>
          </a:p>
        </p:txBody>
      </p:sp>
      <p:sp>
        <p:nvSpPr>
          <p:cNvPr id="4" name="Tijdelijke aanduiding voor datum 3"/>
          <p:cNvSpPr>
            <a:spLocks noGrp="1"/>
          </p:cNvSpPr>
          <p:nvPr>
            <p:ph type="dt" sz="half" idx="10"/>
          </p:nvPr>
        </p:nvSpPr>
        <p:spPr>
          <a:xfrm>
            <a:off x="5318760" y="1344502"/>
            <a:ext cx="1554480" cy="498781"/>
          </a:xfrm>
        </p:spPr>
        <p:txBody>
          <a:bodyPr rtlCol="0"/>
          <a:lstStyle>
            <a:lvl1pPr algn="ctr">
              <a:defRPr lang="en-US" sz="1300" kern="1200" spc="0" baseline="0">
                <a:solidFill>
                  <a:srgbClr val="FFFFFF"/>
                </a:solidFill>
                <a:latin typeface="+mn-lt"/>
                <a:ea typeface="+mn-ea"/>
                <a:cs typeface="+mn-cs"/>
              </a:defRPr>
            </a:lvl1pPr>
          </a:lstStyle>
          <a:p>
            <a:pPr rtl="0"/>
            <a:fld id="{12CFE930-455A-4554-8BAE-E60BA1E3A08E}" type="datetime1">
              <a:rPr lang="nl-NL" smtClean="0"/>
              <a:t>23-3-2022</a:t>
            </a:fld>
            <a:endParaRPr lang="en-US" dirty="0"/>
          </a:p>
        </p:txBody>
      </p:sp>
      <p:sp>
        <p:nvSpPr>
          <p:cNvPr id="5" name="Tijdelijke aanduiding voor voettekst 4"/>
          <p:cNvSpPr>
            <a:spLocks noGrp="1"/>
          </p:cNvSpPr>
          <p:nvPr>
            <p:ph type="ftr" sz="quarter" idx="11"/>
          </p:nvPr>
        </p:nvSpPr>
        <p:spPr>
          <a:xfrm>
            <a:off x="1629157" y="5177408"/>
            <a:ext cx="5660134" cy="228600"/>
          </a:xfrm>
        </p:spPr>
        <p:txBody>
          <a:bodyPr rtlCol="0"/>
          <a:lstStyle>
            <a:lvl1pPr algn="l">
              <a:defRPr>
                <a:solidFill>
                  <a:schemeClr val="tx1">
                    <a:lumMod val="85000"/>
                    <a:lumOff val="15000"/>
                  </a:schemeClr>
                </a:solidFill>
              </a:defRPr>
            </a:lvl1pPr>
          </a:lstStyle>
          <a:p>
            <a:pPr rtl="0"/>
            <a:endParaRPr lang="en-US" dirty="0"/>
          </a:p>
        </p:txBody>
      </p:sp>
      <p:sp>
        <p:nvSpPr>
          <p:cNvPr id="6" name="Tijdelijke aanduiding voor dianummer 5"/>
          <p:cNvSpPr>
            <a:spLocks noGrp="1"/>
          </p:cNvSpPr>
          <p:nvPr>
            <p:ph type="sldNum" sz="quarter" idx="12"/>
          </p:nvPr>
        </p:nvSpPr>
        <p:spPr>
          <a:xfrm>
            <a:off x="8604504" y="5177408"/>
            <a:ext cx="1958339" cy="228600"/>
          </a:xfrm>
        </p:spPr>
        <p:txBody>
          <a:bodyPr rtlCol="0"/>
          <a:lstStyle>
            <a:lvl1pPr>
              <a:defRPr>
                <a:solidFill>
                  <a:schemeClr val="tx1">
                    <a:lumMod val="85000"/>
                    <a:lumOff val="15000"/>
                  </a:schemeClr>
                </a:solidFill>
              </a:defRPr>
            </a:lvl1pPr>
          </a:lstStyle>
          <a:p>
            <a:pPr rtl="0"/>
            <a:fld id="{34B7E4EF-A1BD-40F4-AB7B-04F084DD991D}" type="slidenum">
              <a:rPr lang="en-US" smtClean="0"/>
              <a:t>‹nr.›</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el 7"/>
          <p:cNvSpPr>
            <a:spLocks noGrp="1"/>
          </p:cNvSpPr>
          <p:nvPr>
            <p:ph type="title" hasCustomPrompt="1"/>
          </p:nvPr>
        </p:nvSpPr>
        <p:spPr/>
        <p:txBody>
          <a:bodyPr rtlCol="0"/>
          <a:lstStyle>
            <a:lvl1pPr>
              <a:defRPr/>
            </a:lvl1pPr>
          </a:lstStyle>
          <a:p>
            <a:pPr rtl="0"/>
            <a:r>
              <a:rPr lang="nl" dirty="0"/>
              <a:t>Klik om de titelstijl van het model te bewerken</a:t>
            </a:r>
            <a:endParaRPr lang="en-US" dirty="0"/>
          </a:p>
        </p:txBody>
      </p:sp>
      <p:sp>
        <p:nvSpPr>
          <p:cNvPr id="3" name="Tijdelijke aanduiding voor inhoud 2"/>
          <p:cNvSpPr>
            <a:spLocks noGrp="1"/>
          </p:cNvSpPr>
          <p:nvPr>
            <p:ph sz="half" idx="1" hasCustomPrompt="1"/>
          </p:nvPr>
        </p:nvSpPr>
        <p:spPr>
          <a:xfrm>
            <a:off x="106680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nl" dirty="0"/>
              <a:t>Klik om de tekststijlen van het model te bewerken</a:t>
            </a:r>
          </a:p>
          <a:p>
            <a:pPr lvl="1" rtl="0"/>
            <a:r>
              <a:rPr lang="nl" dirty="0"/>
              <a:t>Tweede niveau</a:t>
            </a:r>
          </a:p>
          <a:p>
            <a:pPr lvl="2" rtl="0"/>
            <a:r>
              <a:rPr lang="nl" dirty="0"/>
              <a:t>Derde niveau</a:t>
            </a:r>
          </a:p>
          <a:p>
            <a:pPr lvl="3" rtl="0"/>
            <a:r>
              <a:rPr lang="nl" dirty="0"/>
              <a:t>Vierde niveau</a:t>
            </a:r>
          </a:p>
          <a:p>
            <a:pPr lvl="4" rtl="0"/>
            <a:r>
              <a:rPr lang="nl" dirty="0"/>
              <a:t>Vijfde niveau</a:t>
            </a:r>
            <a:endParaRPr lang="en-US" dirty="0"/>
          </a:p>
        </p:txBody>
      </p:sp>
      <p:sp>
        <p:nvSpPr>
          <p:cNvPr id="4" name="Tijdelijke aanduiding voor inhoud 3"/>
          <p:cNvSpPr>
            <a:spLocks noGrp="1"/>
          </p:cNvSpPr>
          <p:nvPr>
            <p:ph sz="half" idx="2" hasCustomPrompt="1"/>
          </p:nvPr>
        </p:nvSpPr>
        <p:spPr>
          <a:xfrm>
            <a:off x="646176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nl" dirty="0"/>
              <a:t>Klik om de tekststijlen van het model te bewerken</a:t>
            </a:r>
          </a:p>
          <a:p>
            <a:pPr lvl="1" rtl="0"/>
            <a:r>
              <a:rPr lang="nl" dirty="0"/>
              <a:t>Tweede niveau</a:t>
            </a:r>
          </a:p>
          <a:p>
            <a:pPr lvl="2" rtl="0"/>
            <a:r>
              <a:rPr lang="nl" dirty="0"/>
              <a:t>Derde niveau</a:t>
            </a:r>
          </a:p>
          <a:p>
            <a:pPr lvl="3" rtl="0"/>
            <a:r>
              <a:rPr lang="nl" dirty="0"/>
              <a:t>Vierde niveau</a:t>
            </a:r>
          </a:p>
          <a:p>
            <a:pPr lvl="4" rtl="0"/>
            <a:r>
              <a:rPr lang="nl" dirty="0"/>
              <a:t>Vijfde niveau</a:t>
            </a:r>
            <a:endParaRPr lang="en-US" dirty="0"/>
          </a:p>
        </p:txBody>
      </p:sp>
      <p:sp>
        <p:nvSpPr>
          <p:cNvPr id="5" name="Tijdelijke aanduiding voor datum 4"/>
          <p:cNvSpPr>
            <a:spLocks noGrp="1"/>
          </p:cNvSpPr>
          <p:nvPr>
            <p:ph type="dt" sz="half" idx="10"/>
          </p:nvPr>
        </p:nvSpPr>
        <p:spPr/>
        <p:txBody>
          <a:bodyPr rtlCol="0"/>
          <a:lstStyle/>
          <a:p>
            <a:pPr rtl="0"/>
            <a:fld id="{26AB4578-2772-4D6F-AB69-EBA36BD98E2A}" type="datetime1">
              <a:rPr lang="nl-NL" smtClean="0"/>
              <a:t>23-3-2022</a:t>
            </a:fld>
            <a:endParaRPr lang="en-US"/>
          </a:p>
        </p:txBody>
      </p:sp>
      <p:sp>
        <p:nvSpPr>
          <p:cNvPr id="6" name="Tijdelijke aanduiding voor voettekst 5"/>
          <p:cNvSpPr>
            <a:spLocks noGrp="1"/>
          </p:cNvSpPr>
          <p:nvPr>
            <p:ph type="ftr" sz="quarter" idx="11"/>
          </p:nvPr>
        </p:nvSpPr>
        <p:spPr/>
        <p:txBody>
          <a:bodyPr rtlCol="0"/>
          <a:lstStyle/>
          <a:p>
            <a:pPr rtl="0"/>
            <a:endParaRPr lang="en-US"/>
          </a:p>
        </p:txBody>
      </p:sp>
      <p:sp>
        <p:nvSpPr>
          <p:cNvPr id="7" name="Tijdelijke aanduiding voor dianummer 6"/>
          <p:cNvSpPr>
            <a:spLocks noGrp="1"/>
          </p:cNvSpPr>
          <p:nvPr>
            <p:ph type="sldNum" sz="quarter" idx="12"/>
          </p:nvPr>
        </p:nvSpPr>
        <p:spPr/>
        <p:txBody>
          <a:bodyPr rtlCol="0"/>
          <a:lstStyle/>
          <a:p>
            <a:pPr rtl="0"/>
            <a:fld id="{34B7E4EF-A1BD-40F4-AB7B-04F084DD991D}" type="slidenum">
              <a:rPr lang="en-US" smtClean="0"/>
              <a:t>‹nr.›</a:t>
            </a:fld>
            <a:endParaRPr lang="en-US"/>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lvl1pPr>
              <a:defRPr/>
            </a:lvl1pPr>
          </a:lstStyle>
          <a:p>
            <a:pPr rtl="0"/>
            <a:r>
              <a:rPr lang="nl" dirty="0"/>
              <a:t>Klik om de titelstijl van het model te bewerken</a:t>
            </a:r>
            <a:endParaRPr lang="en-US" dirty="0"/>
          </a:p>
        </p:txBody>
      </p:sp>
      <p:sp>
        <p:nvSpPr>
          <p:cNvPr id="3" name="Tijdelijke aanduiding voor tekst 2"/>
          <p:cNvSpPr>
            <a:spLocks noGrp="1"/>
          </p:cNvSpPr>
          <p:nvPr>
            <p:ph type="body" idx="1"/>
          </p:nvPr>
        </p:nvSpPr>
        <p:spPr>
          <a:xfrm>
            <a:off x="1069848" y="2074334"/>
            <a:ext cx="4663440" cy="640080"/>
          </a:xfrm>
        </p:spPr>
        <p:txBody>
          <a:bodyPr rtlCol="0"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a:t>Klikken om de tekststijl van het model te bewerken</a:t>
            </a:r>
          </a:p>
        </p:txBody>
      </p:sp>
      <p:sp>
        <p:nvSpPr>
          <p:cNvPr id="4" name="Tijdelijke aanduiding voor inhoud 3"/>
          <p:cNvSpPr>
            <a:spLocks noGrp="1"/>
          </p:cNvSpPr>
          <p:nvPr>
            <p:ph sz="half" idx="2" hasCustomPrompt="1"/>
          </p:nvPr>
        </p:nvSpPr>
        <p:spPr>
          <a:xfrm>
            <a:off x="1069848" y="2792472"/>
            <a:ext cx="4663440" cy="3163825"/>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nl" dirty="0"/>
              <a:t>Klik om de tekststijlen van het model te bewerken</a:t>
            </a:r>
          </a:p>
          <a:p>
            <a:pPr lvl="1" rtl="0"/>
            <a:r>
              <a:rPr lang="nl" dirty="0"/>
              <a:t>Tweede niveau</a:t>
            </a:r>
          </a:p>
          <a:p>
            <a:pPr lvl="2" rtl="0"/>
            <a:r>
              <a:rPr lang="nl" dirty="0"/>
              <a:t>Derde niveau</a:t>
            </a:r>
          </a:p>
          <a:p>
            <a:pPr lvl="3" rtl="0"/>
            <a:r>
              <a:rPr lang="nl" dirty="0"/>
              <a:t>Vierde niveau</a:t>
            </a:r>
          </a:p>
          <a:p>
            <a:pPr lvl="4" rtl="0"/>
            <a:r>
              <a:rPr lang="nl" dirty="0"/>
              <a:t>Vijfde niveau</a:t>
            </a:r>
          </a:p>
        </p:txBody>
      </p:sp>
      <p:sp>
        <p:nvSpPr>
          <p:cNvPr id="5" name="Tijdelijke aanduiding voor tekst 4"/>
          <p:cNvSpPr>
            <a:spLocks noGrp="1"/>
          </p:cNvSpPr>
          <p:nvPr>
            <p:ph type="body" sz="quarter" idx="3"/>
          </p:nvPr>
        </p:nvSpPr>
        <p:spPr>
          <a:xfrm>
            <a:off x="6458712" y="2074334"/>
            <a:ext cx="4663440" cy="640080"/>
          </a:xfrm>
        </p:spPr>
        <p:txBody>
          <a:bodyPr rtlCol="0"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a:t>Klikken om de tekststijl van het model te bewerken</a:t>
            </a:r>
          </a:p>
        </p:txBody>
      </p:sp>
      <p:sp>
        <p:nvSpPr>
          <p:cNvPr id="6" name="Tijdelijke aanduiding voor inhoud 5"/>
          <p:cNvSpPr>
            <a:spLocks noGrp="1"/>
          </p:cNvSpPr>
          <p:nvPr>
            <p:ph sz="quarter" idx="4" hasCustomPrompt="1"/>
          </p:nvPr>
        </p:nvSpPr>
        <p:spPr>
          <a:xfrm>
            <a:off x="6458712" y="2792471"/>
            <a:ext cx="4663440" cy="3164509"/>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nl" dirty="0"/>
              <a:t>Klik om de tekststijlen van het model te bewerken</a:t>
            </a:r>
          </a:p>
          <a:p>
            <a:pPr lvl="1" rtl="0"/>
            <a:r>
              <a:rPr lang="nl" dirty="0"/>
              <a:t>Tweede niveau</a:t>
            </a:r>
          </a:p>
          <a:p>
            <a:pPr lvl="2" rtl="0"/>
            <a:r>
              <a:rPr lang="nl" dirty="0"/>
              <a:t>Derde niveau</a:t>
            </a:r>
          </a:p>
          <a:p>
            <a:pPr lvl="3" rtl="0"/>
            <a:r>
              <a:rPr lang="nl" dirty="0"/>
              <a:t>Vierde niveau</a:t>
            </a:r>
          </a:p>
          <a:p>
            <a:pPr lvl="4" rtl="0"/>
            <a:r>
              <a:rPr lang="nl" dirty="0"/>
              <a:t>Vijfde niveau</a:t>
            </a:r>
          </a:p>
        </p:txBody>
      </p:sp>
      <p:sp>
        <p:nvSpPr>
          <p:cNvPr id="7" name="Tijdelijke aanduiding voor datum 6"/>
          <p:cNvSpPr>
            <a:spLocks noGrp="1"/>
          </p:cNvSpPr>
          <p:nvPr>
            <p:ph type="dt" sz="half" idx="10"/>
          </p:nvPr>
        </p:nvSpPr>
        <p:spPr/>
        <p:txBody>
          <a:bodyPr rtlCol="0"/>
          <a:lstStyle/>
          <a:p>
            <a:pPr rtl="0"/>
            <a:fld id="{D0BB7FAD-52F1-403C-A7EF-F72DBED65EB2}" type="datetime1">
              <a:rPr lang="nl-NL" smtClean="0"/>
              <a:t>23-3-2022</a:t>
            </a:fld>
            <a:endParaRPr lang="en-US"/>
          </a:p>
        </p:txBody>
      </p:sp>
      <p:sp>
        <p:nvSpPr>
          <p:cNvPr id="8" name="Tijdelijke aanduiding voor voettekst 7"/>
          <p:cNvSpPr>
            <a:spLocks noGrp="1"/>
          </p:cNvSpPr>
          <p:nvPr>
            <p:ph type="ftr" sz="quarter" idx="11"/>
          </p:nvPr>
        </p:nvSpPr>
        <p:spPr/>
        <p:txBody>
          <a:bodyPr rtlCol="0"/>
          <a:lstStyle/>
          <a:p>
            <a:pPr rtl="0"/>
            <a:endParaRPr lang="en-US"/>
          </a:p>
        </p:txBody>
      </p:sp>
      <p:sp>
        <p:nvSpPr>
          <p:cNvPr id="9" name="Tijdelijke aanduiding voor dianummer 8"/>
          <p:cNvSpPr>
            <a:spLocks noGrp="1"/>
          </p:cNvSpPr>
          <p:nvPr>
            <p:ph type="sldNum" sz="quarter" idx="12"/>
          </p:nvPr>
        </p:nvSpPr>
        <p:spPr/>
        <p:txBody>
          <a:bodyPr rtlCol="0"/>
          <a:lstStyle/>
          <a:p>
            <a:pPr rtl="0"/>
            <a:fld id="{34B7E4EF-A1BD-40F4-AB7B-04F084DD991D}" type="slidenum">
              <a:rPr lang="en-US" smtClean="0"/>
              <a:t>‹nr.›</a:t>
            </a:fld>
            <a:endParaRPr lang="en-US"/>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lvl1pPr>
              <a:defRPr/>
            </a:lvl1pPr>
          </a:lstStyle>
          <a:p>
            <a:pPr rtl="0"/>
            <a:r>
              <a:rPr lang="nl" dirty="0"/>
              <a:t>Klik om de titelstijl van het model te bewerken</a:t>
            </a:r>
            <a:endParaRPr lang="en-US" dirty="0"/>
          </a:p>
        </p:txBody>
      </p:sp>
      <p:sp>
        <p:nvSpPr>
          <p:cNvPr id="3" name="Tijdelijke aanduiding voor datum 2"/>
          <p:cNvSpPr>
            <a:spLocks noGrp="1"/>
          </p:cNvSpPr>
          <p:nvPr>
            <p:ph type="dt" sz="half" idx="10"/>
          </p:nvPr>
        </p:nvSpPr>
        <p:spPr/>
        <p:txBody>
          <a:bodyPr rtlCol="0"/>
          <a:lstStyle/>
          <a:p>
            <a:pPr rtl="0"/>
            <a:fld id="{2224FFE0-7434-490F-BFB9-9A01DE45589B}" type="datetime1">
              <a:rPr lang="nl-NL" smtClean="0"/>
              <a:t>23-3-2022</a:t>
            </a:fld>
            <a:endParaRPr lang="en-US"/>
          </a:p>
        </p:txBody>
      </p:sp>
      <p:sp>
        <p:nvSpPr>
          <p:cNvPr id="4" name="Tijdelijke aanduiding voor voettekst 3"/>
          <p:cNvSpPr>
            <a:spLocks noGrp="1"/>
          </p:cNvSpPr>
          <p:nvPr>
            <p:ph type="ftr" sz="quarter" idx="11"/>
          </p:nvPr>
        </p:nvSpPr>
        <p:spPr/>
        <p:txBody>
          <a:bodyPr rtlCol="0"/>
          <a:lstStyle/>
          <a:p>
            <a:pPr rtl="0"/>
            <a:endParaRPr lang="en-US"/>
          </a:p>
        </p:txBody>
      </p:sp>
      <p:sp>
        <p:nvSpPr>
          <p:cNvPr id="5" name="Tijdelijke aanduiding voor dianummer 4"/>
          <p:cNvSpPr>
            <a:spLocks noGrp="1"/>
          </p:cNvSpPr>
          <p:nvPr>
            <p:ph type="sldNum" sz="quarter" idx="12"/>
          </p:nvPr>
        </p:nvSpPr>
        <p:spPr/>
        <p:txBody>
          <a:bodyPr rtlCol="0"/>
          <a:lstStyle/>
          <a:p>
            <a:pPr rtl="0"/>
            <a:fld id="{34B7E4EF-A1BD-40F4-AB7B-04F084DD991D}" type="slidenum">
              <a:rPr lang="en-US" smtClean="0"/>
              <a:t>‹nr.›</a:t>
            </a:fld>
            <a:endParaRPr lang="en-US"/>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rtlCol="0"/>
          <a:lstStyle/>
          <a:p>
            <a:pPr rtl="0"/>
            <a:fld id="{5F091C7F-7718-4B53-84BD-A82374B0B289}" type="datetime1">
              <a:rPr lang="nl-NL" smtClean="0"/>
              <a:t>23-3-2022</a:t>
            </a:fld>
            <a:endParaRPr lang="en-US"/>
          </a:p>
        </p:txBody>
      </p:sp>
      <p:sp>
        <p:nvSpPr>
          <p:cNvPr id="3" name="Tijdelijke aanduiding voor voettekst 2"/>
          <p:cNvSpPr>
            <a:spLocks noGrp="1"/>
          </p:cNvSpPr>
          <p:nvPr>
            <p:ph type="ftr" sz="quarter" idx="11"/>
          </p:nvPr>
        </p:nvSpPr>
        <p:spPr/>
        <p:txBody>
          <a:bodyPr rtlCol="0"/>
          <a:lstStyle/>
          <a:p>
            <a:pPr rtl="0"/>
            <a:endParaRPr lang="en-US"/>
          </a:p>
        </p:txBody>
      </p:sp>
      <p:sp>
        <p:nvSpPr>
          <p:cNvPr id="4" name="Tijdelijke aanduiding voor dianummer 3"/>
          <p:cNvSpPr>
            <a:spLocks noGrp="1"/>
          </p:cNvSpPr>
          <p:nvPr>
            <p:ph type="sldNum" sz="quarter" idx="12"/>
          </p:nvPr>
        </p:nvSpPr>
        <p:spPr/>
        <p:txBody>
          <a:bodyPr rtlCol="0"/>
          <a:lstStyle/>
          <a:p>
            <a:pPr rtl="0"/>
            <a:fld id="{34B7E4EF-A1BD-40F4-AB7B-04F084DD991D}" type="slidenum">
              <a:rPr lang="en-US" smtClean="0"/>
              <a:t>‹nr.›</a:t>
            </a:fld>
            <a:endParaRPr lang="en-US"/>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D5E1BBF9-8BEF-4353-BA68-30AAF9EBD8D8}"/>
              </a:ext>
            </a:extLst>
          </p:cNvPr>
          <p:cNvSpPr/>
          <p:nvPr/>
        </p:nvSpPr>
        <p:spPr>
          <a:xfrm>
            <a:off x="8137918"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hthoek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el 1"/>
          <p:cNvSpPr>
            <a:spLocks noGrp="1"/>
          </p:cNvSpPr>
          <p:nvPr>
            <p:ph type="title"/>
          </p:nvPr>
        </p:nvSpPr>
        <p:spPr>
          <a:xfrm>
            <a:off x="8458200" y="607392"/>
            <a:ext cx="3161963" cy="1645920"/>
          </a:xfrm>
        </p:spPr>
        <p:txBody>
          <a:bodyPr rtlCol="0" anchor="b">
            <a:normAutofit/>
          </a:bodyPr>
          <a:lstStyle>
            <a:lvl1pPr algn="l" defTabSz="914400" rtl="0" eaLnBrk="1" latinLnBrk="0" hangingPunct="1">
              <a:lnSpc>
                <a:spcPct val="100000"/>
              </a:lnSpc>
              <a:spcBef>
                <a:spcPct val="0"/>
              </a:spcBef>
              <a:buNone/>
              <a:defRPr lang="en-US" sz="2800" b="0" kern="1200" cap="none" spc="0" baseline="0" dirty="0">
                <a:solidFill>
                  <a:schemeClr val="tx1"/>
                </a:solidFill>
                <a:effectLst/>
                <a:latin typeface="+mj-lt"/>
                <a:ea typeface="+mn-ea"/>
                <a:cs typeface="+mn-cs"/>
              </a:defRPr>
            </a:lvl1pPr>
          </a:lstStyle>
          <a:p>
            <a:pPr rtl="0"/>
            <a:r>
              <a:rPr lang="nl-NL"/>
              <a:t>Klik om stijl te bewerken</a:t>
            </a:r>
            <a:endParaRPr lang="en-US" dirty="0"/>
          </a:p>
        </p:txBody>
      </p:sp>
      <p:sp>
        <p:nvSpPr>
          <p:cNvPr id="3" name="Tijdelijke aanduiding voor inhoud 2"/>
          <p:cNvSpPr>
            <a:spLocks noGrp="1"/>
          </p:cNvSpPr>
          <p:nvPr>
            <p:ph idx="1"/>
          </p:nvPr>
        </p:nvSpPr>
        <p:spPr>
          <a:xfrm>
            <a:off x="685800" y="609600"/>
            <a:ext cx="6858000" cy="5334000"/>
          </a:xfrm>
        </p:spPr>
        <p:txBody>
          <a:bodyPr rtlCol="0"/>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endParaRPr lang="en-US" dirty="0"/>
          </a:p>
        </p:txBody>
      </p:sp>
      <p:sp>
        <p:nvSpPr>
          <p:cNvPr id="4" name="Tijdelijke aanduiding voor tekst 3"/>
          <p:cNvSpPr>
            <a:spLocks noGrp="1"/>
          </p:cNvSpPr>
          <p:nvPr>
            <p:ph type="body" sz="half" idx="2"/>
          </p:nvPr>
        </p:nvSpPr>
        <p:spPr>
          <a:xfrm>
            <a:off x="8458200" y="2336800"/>
            <a:ext cx="3161963" cy="3606800"/>
          </a:xfrm>
        </p:spPr>
        <p:txBody>
          <a:bodyPr rtlCol="0">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nl-NL"/>
              <a:t>Klikken om de tekststijl van het model te bewerken</a:t>
            </a:r>
          </a:p>
        </p:txBody>
      </p:sp>
      <p:sp>
        <p:nvSpPr>
          <p:cNvPr id="8" name="Tijdelijke aanduiding voor datum 7"/>
          <p:cNvSpPr>
            <a:spLocks noGrp="1"/>
          </p:cNvSpPr>
          <p:nvPr>
            <p:ph type="dt" sz="half" idx="10"/>
          </p:nvPr>
        </p:nvSpPr>
        <p:spPr>
          <a:xfrm>
            <a:off x="5588000" y="6035040"/>
            <a:ext cx="1955800" cy="365760"/>
          </a:xfrm>
        </p:spPr>
        <p:txBody>
          <a:bodyPr rtlCol="0"/>
          <a:lstStyle>
            <a:lvl1pPr>
              <a:defRPr>
                <a:solidFill>
                  <a:schemeClr val="tx1">
                    <a:lumMod val="85000"/>
                    <a:lumOff val="15000"/>
                  </a:schemeClr>
                </a:solidFill>
              </a:defRPr>
            </a:lvl1pPr>
          </a:lstStyle>
          <a:p>
            <a:pPr rtl="0"/>
            <a:fld id="{E584BC79-DC11-4B4D-9F88-DDD3EBEE1A6F}" type="datetime1">
              <a:rPr lang="nl-NL" smtClean="0"/>
              <a:t>23-3-2022</a:t>
            </a:fld>
            <a:endParaRPr lang="en-US"/>
          </a:p>
        </p:txBody>
      </p:sp>
      <p:sp>
        <p:nvSpPr>
          <p:cNvPr id="9" name="Tijdelijke aanduiding voor voettekst 8"/>
          <p:cNvSpPr>
            <a:spLocks noGrp="1"/>
          </p:cNvSpPr>
          <p:nvPr>
            <p:ph type="ftr" sz="quarter" idx="11"/>
          </p:nvPr>
        </p:nvSpPr>
        <p:spPr>
          <a:xfrm>
            <a:off x="685801" y="6035040"/>
            <a:ext cx="4584700" cy="365760"/>
          </a:xfrm>
        </p:spPr>
        <p:txBody>
          <a:bodyPr rtlCol="0"/>
          <a:lstStyle>
            <a:lvl1pPr algn="l">
              <a:defRPr/>
            </a:lvl1pPr>
          </a:lstStyle>
          <a:p>
            <a:pPr rtl="0"/>
            <a:endParaRPr lang="en-US"/>
          </a:p>
        </p:txBody>
      </p:sp>
      <p:sp>
        <p:nvSpPr>
          <p:cNvPr id="11" name="Tijdelijke aanduiding voor dianummer 10"/>
          <p:cNvSpPr>
            <a:spLocks noGrp="1"/>
          </p:cNvSpPr>
          <p:nvPr>
            <p:ph type="sldNum" sz="quarter" idx="12"/>
          </p:nvPr>
        </p:nvSpPr>
        <p:spPr>
          <a:xfrm>
            <a:off x="10396728" y="6035040"/>
            <a:ext cx="1223435" cy="365760"/>
          </a:xfrm>
        </p:spPr>
        <p:txBody>
          <a:bodyPr rtlCol="0"/>
          <a:lstStyle>
            <a:lvl1pPr>
              <a:defRPr>
                <a:solidFill>
                  <a:schemeClr val="tx1">
                    <a:lumMod val="85000"/>
                    <a:lumOff val="15000"/>
                  </a:schemeClr>
                </a:solidFill>
              </a:defRPr>
            </a:lvl1pPr>
          </a:lstStyle>
          <a:p>
            <a:pPr rtl="0"/>
            <a:fld id="{34B7E4EF-A1BD-40F4-AB7B-04F084DD991D}" type="slidenum">
              <a:rPr lang="en-US" smtClean="0"/>
              <a:t>‹nr.›</a:t>
            </a:fld>
            <a:endParaRPr lang="en-US"/>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ijdelijke aanduiding voor afbeelding 2"/>
          <p:cNvSpPr>
            <a:spLocks noGrp="1" noChangeAspect="1"/>
          </p:cNvSpPr>
          <p:nvPr>
            <p:ph type="pic" idx="1" hasCustomPrompt="1"/>
          </p:nvPr>
        </p:nvSpPr>
        <p:spPr>
          <a:xfrm>
            <a:off x="228599" y="237744"/>
            <a:ext cx="7696201" cy="6382512"/>
          </a:xfrm>
          <a:solidFill>
            <a:schemeClr val="accent1">
              <a:lumMod val="60000"/>
              <a:lumOff val="40000"/>
            </a:schemeClr>
          </a:solidFill>
          <a:ln>
            <a:noFill/>
          </a:ln>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nl" dirty="0"/>
              <a:t>Klik op pictogram om afbeelding toe te voegen</a:t>
            </a:r>
            <a:endParaRPr lang="en-US" dirty="0"/>
          </a:p>
        </p:txBody>
      </p:sp>
      <p:sp>
        <p:nvSpPr>
          <p:cNvPr id="5" name="Tijdelijke aanduiding voor datum 4"/>
          <p:cNvSpPr>
            <a:spLocks noGrp="1"/>
          </p:cNvSpPr>
          <p:nvPr>
            <p:ph type="dt" sz="half" idx="10"/>
          </p:nvPr>
        </p:nvSpPr>
        <p:spPr>
          <a:xfrm>
            <a:off x="5662337" y="6035040"/>
            <a:ext cx="2071963" cy="365760"/>
          </a:xfrm>
        </p:spPr>
        <p:txBody>
          <a:bodyPr rtlCol="0"/>
          <a:lstStyle>
            <a:lvl1pPr>
              <a:defRPr b="1">
                <a:solidFill>
                  <a:srgbClr val="FFFFFF"/>
                </a:solidFill>
                <a:effectLst>
                  <a:outerShdw blurRad="19050" dist="6350" dir="2700000" algn="tl" rotWithShape="0">
                    <a:prstClr val="black">
                      <a:alpha val="40000"/>
                    </a:prstClr>
                  </a:outerShdw>
                </a:effectLst>
              </a:defRPr>
            </a:lvl1pPr>
          </a:lstStyle>
          <a:p>
            <a:pPr rtl="0"/>
            <a:fld id="{25CE456B-66D4-4D88-B86C-4508AD5792B2}" type="datetime1">
              <a:rPr lang="nl-NL" smtClean="0"/>
              <a:t>23-3-2022</a:t>
            </a:fld>
            <a:endParaRPr lang="en-US" dirty="0"/>
          </a:p>
        </p:txBody>
      </p:sp>
      <p:sp>
        <p:nvSpPr>
          <p:cNvPr id="6" name="Tijdelijke aanduiding voor voettekst 5"/>
          <p:cNvSpPr>
            <a:spLocks noGrp="1"/>
          </p:cNvSpPr>
          <p:nvPr>
            <p:ph type="ftr" sz="quarter" idx="11"/>
          </p:nvPr>
        </p:nvSpPr>
        <p:spPr>
          <a:xfrm>
            <a:off x="612648" y="6035040"/>
            <a:ext cx="4588002" cy="365760"/>
          </a:xfrm>
        </p:spPr>
        <p:txBody>
          <a:bodyPr rtlCol="0"/>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rtl="0"/>
            <a:endParaRPr lang="en-US" dirty="0"/>
          </a:p>
        </p:txBody>
      </p:sp>
      <p:sp>
        <p:nvSpPr>
          <p:cNvPr id="7" name="Tijdelijke aanduiding voor dianummer 6"/>
          <p:cNvSpPr>
            <a:spLocks noGrp="1"/>
          </p:cNvSpPr>
          <p:nvPr>
            <p:ph type="sldNum" sz="quarter" idx="12"/>
          </p:nvPr>
        </p:nvSpPr>
        <p:spPr>
          <a:xfrm>
            <a:off x="10396728" y="6035040"/>
            <a:ext cx="1225296" cy="365760"/>
          </a:xfrm>
        </p:spPr>
        <p:txBody>
          <a:bodyPr rtlCol="0"/>
          <a:lstStyle/>
          <a:p>
            <a:pPr rtl="0"/>
            <a:fld id="{34B7E4EF-A1BD-40F4-AB7B-04F084DD991D}" type="slidenum">
              <a:rPr lang="en-US" smtClean="0"/>
              <a:t>‹nr.›</a:t>
            </a:fld>
            <a:endParaRPr lang="en-US"/>
          </a:p>
        </p:txBody>
      </p:sp>
      <p:sp>
        <p:nvSpPr>
          <p:cNvPr id="12" name="Rechthoek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el 1"/>
          <p:cNvSpPr>
            <a:spLocks noGrp="1"/>
          </p:cNvSpPr>
          <p:nvPr>
            <p:ph type="title"/>
          </p:nvPr>
        </p:nvSpPr>
        <p:spPr>
          <a:xfrm>
            <a:off x="8477250" y="603504"/>
            <a:ext cx="3144774" cy="1645920"/>
          </a:xfrm>
        </p:spPr>
        <p:txBody>
          <a:bodyPr rtlCol="0" anchor="b">
            <a:noAutofit/>
          </a:bodyPr>
          <a:lstStyle>
            <a:lvl1pPr algn="l">
              <a:lnSpc>
                <a:spcPct val="100000"/>
              </a:lnSpc>
              <a:defRPr sz="2800" b="0">
                <a:solidFill>
                  <a:schemeClr val="tx1"/>
                </a:solidFill>
                <a:latin typeface="+mj-lt"/>
              </a:defRPr>
            </a:lvl1pPr>
          </a:lstStyle>
          <a:p>
            <a:pPr rtl="0"/>
            <a:r>
              <a:rPr lang="nl-NL"/>
              <a:t>Klik om stijl te bewerken</a:t>
            </a:r>
            <a:endParaRPr lang="en-US" dirty="0"/>
          </a:p>
        </p:txBody>
      </p:sp>
      <p:sp>
        <p:nvSpPr>
          <p:cNvPr id="4" name="Tijdelijke aanduiding voor tekst 3"/>
          <p:cNvSpPr>
            <a:spLocks noGrp="1"/>
          </p:cNvSpPr>
          <p:nvPr>
            <p:ph type="body" sz="half" idx="2"/>
          </p:nvPr>
        </p:nvSpPr>
        <p:spPr>
          <a:xfrm>
            <a:off x="8477250" y="2386584"/>
            <a:ext cx="3144774" cy="3511296"/>
          </a:xfrm>
        </p:spPr>
        <p:txBody>
          <a:bodyPr rtlCol="0">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nl-NL"/>
              <a:t>Klikken om de tekststijl van het model te bewerken</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hthoek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7" name="Rechthoek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hthoek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jdelijke aanduiding voor titel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pPr rtl="0"/>
            <a:r>
              <a:rPr lang="nl" dirty="0"/>
              <a:t>Klik om de titelstijl van het model te bewerken</a:t>
            </a:r>
            <a:endParaRPr lang="en-US" dirty="0"/>
          </a:p>
        </p:txBody>
      </p:sp>
      <p:sp>
        <p:nvSpPr>
          <p:cNvPr id="3" name="Tijdelijke aanduiding voor tekst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rtl="0"/>
            <a:r>
              <a:rPr lang="nl"/>
              <a:t>Klik om de tekststijlen van het model te bewerken</a:t>
            </a:r>
          </a:p>
          <a:p>
            <a:pPr lvl="1" rtl="0"/>
            <a:r>
              <a:rPr lang="nl"/>
              <a:t>Tweede niveau</a:t>
            </a:r>
          </a:p>
          <a:p>
            <a:pPr lvl="2" rtl="0"/>
            <a:r>
              <a:rPr lang="nl"/>
              <a:t>Derde niveau</a:t>
            </a:r>
          </a:p>
          <a:p>
            <a:pPr lvl="3" rtl="0"/>
            <a:r>
              <a:rPr lang="nl"/>
              <a:t>Vierde niveau</a:t>
            </a:r>
          </a:p>
          <a:p>
            <a:pPr lvl="4" rtl="0"/>
            <a:r>
              <a:rPr lang="nl"/>
              <a:t>Vijfde niveau</a:t>
            </a:r>
            <a:endParaRPr lang="en-US" dirty="0"/>
          </a:p>
        </p:txBody>
      </p:sp>
      <p:sp>
        <p:nvSpPr>
          <p:cNvPr id="4" name="Tijdelijke aanduiding voor datum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pPr rtl="0"/>
            <a:fld id="{2F8DAEB1-1903-4E6C-979A-2E37F8642850}" type="datetime1">
              <a:rPr lang="nl-NL" smtClean="0"/>
              <a:t>23-3-2022</a:t>
            </a:fld>
            <a:endParaRPr lang="en-US" dirty="0"/>
          </a:p>
        </p:txBody>
      </p:sp>
      <p:sp>
        <p:nvSpPr>
          <p:cNvPr id="5" name="Tijdelijke aanduiding voor voettekst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pPr rtl="0"/>
            <a:endParaRPr lang="en-US" dirty="0"/>
          </a:p>
        </p:txBody>
      </p:sp>
      <p:sp>
        <p:nvSpPr>
          <p:cNvPr id="6" name="Tijdelijke aanduiding voor dianumm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pPr rtl="0"/>
            <a:fld id="{34B7E4EF-A1BD-40F4-AB7B-04F084DD991D}" type="slidenum">
              <a:rPr lang="en-US" smtClean="0"/>
              <a:t>‹nr.›</a:t>
            </a:fld>
            <a:endParaRPr lang="en-US"/>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 id="2147483664" r:id="rId10"/>
    <p:sldLayoutId id="2147483666" r:id="rId11"/>
  </p:sldLayoutIdLst>
  <p:hf sldNum="0" hdr="0" ftr="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youtube.com/watch?v=dARrmLMfZn0"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Afbeelding 5" descr="Een close-up van een logo&#10;&#10;Beschrijving automatisch gegenereerd">
            <a:extLst>
              <a:ext uri="{FF2B5EF4-FFF2-40B4-BE49-F238E27FC236}">
                <a16:creationId xmlns:a16="http://schemas.microsoft.com/office/drawing/2014/main" id="{8045422F-7258-40AC-BD2E-2469AA448922}"/>
              </a:ext>
            </a:extLst>
          </p:cNvPr>
          <p:cNvPicPr>
            <a:picLocks noChangeAspect="1"/>
          </p:cNvPicPr>
          <p:nvPr/>
        </p:nvPicPr>
        <p:blipFill rotWithShape="1">
          <a:blip r:embed="rId2">
            <a:extLst>
              <a:ext uri="{28A0092B-C50C-407E-A947-70E740481C1C}">
                <a14:useLocalDpi xmlns:a14="http://schemas.microsoft.com/office/drawing/2010/main" val="0"/>
              </a:ext>
            </a:extLst>
          </a:blip>
          <a:srcRect r="-1"/>
          <a:stretch/>
        </p:blipFill>
        <p:spPr>
          <a:xfrm>
            <a:off x="20" y="10"/>
            <a:ext cx="12191979" cy="6857990"/>
          </a:xfrm>
          <a:prstGeom prst="rect">
            <a:avLst/>
          </a:prstGeom>
        </p:spPr>
      </p:pic>
      <p:sp>
        <p:nvSpPr>
          <p:cNvPr id="82" name="Rechthoek 8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5067"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84" name="Rechthoek 83">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1010" y="1975104"/>
            <a:ext cx="5120640" cy="2907792"/>
          </a:xfrm>
          <a:prstGeom prst="rect">
            <a:avLst/>
          </a:prstGeom>
          <a:noFill/>
          <a:ln w="6350" cap="sq" cmpd="sng" algn="ctr">
            <a:solidFill>
              <a:schemeClr val="tx1"/>
            </a:solidFill>
            <a:prstDash val="solid"/>
            <a:miter lim="800000"/>
          </a:ln>
          <a:effectLst>
            <a:softEdge rad="0"/>
          </a:effectLst>
        </p:spPr>
      </p:sp>
      <p:sp>
        <p:nvSpPr>
          <p:cNvPr id="2" name="Titel 1">
            <a:extLst>
              <a:ext uri="{FF2B5EF4-FFF2-40B4-BE49-F238E27FC236}">
                <a16:creationId xmlns:a16="http://schemas.microsoft.com/office/drawing/2014/main" id="{18C3B467-088C-4F3D-A9A7-105C4E1E20CD}"/>
              </a:ext>
            </a:extLst>
          </p:cNvPr>
          <p:cNvSpPr>
            <a:spLocks noGrp="1"/>
          </p:cNvSpPr>
          <p:nvPr>
            <p:ph type="ctrTitle"/>
          </p:nvPr>
        </p:nvSpPr>
        <p:spPr>
          <a:xfrm>
            <a:off x="6033793" y="2355458"/>
            <a:ext cx="4775075" cy="1630907"/>
          </a:xfrm>
        </p:spPr>
        <p:txBody>
          <a:bodyPr rtlCol="0">
            <a:normAutofit/>
          </a:bodyPr>
          <a:lstStyle/>
          <a:p>
            <a:pPr rtl="0"/>
            <a:r>
              <a:rPr lang="nl" sz="4400" dirty="0">
                <a:solidFill>
                  <a:schemeClr val="tx1"/>
                </a:solidFill>
              </a:rPr>
              <a:t>Deskundigheid en kwaliteit</a:t>
            </a:r>
          </a:p>
        </p:txBody>
      </p:sp>
      <p:sp>
        <p:nvSpPr>
          <p:cNvPr id="3" name="Subtitel 2">
            <a:extLst>
              <a:ext uri="{FF2B5EF4-FFF2-40B4-BE49-F238E27FC236}">
                <a16:creationId xmlns:a16="http://schemas.microsoft.com/office/drawing/2014/main" id="{C8722DDC-8EEE-4A06-8DFE-B44871EAA2CF}"/>
              </a:ext>
            </a:extLst>
          </p:cNvPr>
          <p:cNvSpPr>
            <a:spLocks noGrp="1"/>
          </p:cNvSpPr>
          <p:nvPr>
            <p:ph type="subTitle" idx="1"/>
          </p:nvPr>
        </p:nvSpPr>
        <p:spPr>
          <a:xfrm>
            <a:off x="6033793" y="3995988"/>
            <a:ext cx="4775075" cy="559656"/>
          </a:xfrm>
        </p:spPr>
        <p:txBody>
          <a:bodyPr rtlCol="0">
            <a:normAutofit fontScale="77500" lnSpcReduction="20000"/>
          </a:bodyPr>
          <a:lstStyle/>
          <a:p>
            <a:pPr rtl="0">
              <a:spcAft>
                <a:spcPts val="600"/>
              </a:spcAft>
            </a:pPr>
            <a:r>
              <a:rPr lang="nl" dirty="0">
                <a:solidFill>
                  <a:schemeClr val="tx1"/>
                </a:solidFill>
              </a:rPr>
              <a:t>Professioneel handelen les 1</a:t>
            </a:r>
          </a:p>
          <a:p>
            <a:pPr rtl="0">
              <a:spcAft>
                <a:spcPts val="600"/>
              </a:spcAft>
            </a:pPr>
            <a:r>
              <a:rPr lang="nl" dirty="0">
                <a:solidFill>
                  <a:schemeClr val="tx1"/>
                </a:solidFill>
              </a:rPr>
              <a:t>MZ-VZ leerjaar 1 </a:t>
            </a:r>
          </a:p>
        </p:txBody>
      </p:sp>
    </p:spTree>
    <p:extLst>
      <p:ext uri="{BB962C8B-B14F-4D97-AF65-F5344CB8AC3E}">
        <p14:creationId xmlns:p14="http://schemas.microsoft.com/office/powerpoint/2010/main" val="2584280759"/>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F21C77-554C-407E-BC74-1BA09C769816}"/>
              </a:ext>
            </a:extLst>
          </p:cNvPr>
          <p:cNvSpPr>
            <a:spLocks noGrp="1"/>
          </p:cNvSpPr>
          <p:nvPr>
            <p:ph type="title"/>
          </p:nvPr>
        </p:nvSpPr>
        <p:spPr/>
        <p:txBody>
          <a:bodyPr/>
          <a:lstStyle/>
          <a:p>
            <a:r>
              <a:rPr lang="nl-NL" dirty="0"/>
              <a:t>Inleiding </a:t>
            </a:r>
          </a:p>
        </p:txBody>
      </p:sp>
      <p:sp>
        <p:nvSpPr>
          <p:cNvPr id="3" name="Tijdelijke aanduiding voor inhoud 2">
            <a:extLst>
              <a:ext uri="{FF2B5EF4-FFF2-40B4-BE49-F238E27FC236}">
                <a16:creationId xmlns:a16="http://schemas.microsoft.com/office/drawing/2014/main" id="{0F27345D-F04D-41C1-B5ED-A1EA4E96B083}"/>
              </a:ext>
            </a:extLst>
          </p:cNvPr>
          <p:cNvSpPr>
            <a:spLocks noGrp="1"/>
          </p:cNvSpPr>
          <p:nvPr>
            <p:ph idx="1"/>
          </p:nvPr>
        </p:nvSpPr>
        <p:spPr>
          <a:xfrm>
            <a:off x="1066800" y="2103120"/>
            <a:ext cx="10058400" cy="586814"/>
          </a:xfrm>
        </p:spPr>
        <p:txBody>
          <a:bodyPr/>
          <a:lstStyle/>
          <a:p>
            <a:r>
              <a:rPr lang="nl-NL" dirty="0">
                <a:hlinkClick r:id="rId2"/>
              </a:rPr>
              <a:t>https://www.youtube.com/watch?v=dARrmLMfZn0</a:t>
            </a:r>
            <a:endParaRPr lang="nl-NL" dirty="0"/>
          </a:p>
        </p:txBody>
      </p:sp>
      <p:pic>
        <p:nvPicPr>
          <p:cNvPr id="2050" name="Picture 2" descr="Hoe bewijs je jouw deskundigheid?">
            <a:extLst>
              <a:ext uri="{FF2B5EF4-FFF2-40B4-BE49-F238E27FC236}">
                <a16:creationId xmlns:a16="http://schemas.microsoft.com/office/drawing/2014/main" id="{D36144A4-F18C-44BB-BCF0-2CB9170917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2363" y="4027932"/>
            <a:ext cx="4560888" cy="2250038"/>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72E53714-FBEA-42D2-9DA6-561733C9DFF3}"/>
              </a:ext>
            </a:extLst>
          </p:cNvPr>
          <p:cNvSpPr txBox="1"/>
          <p:nvPr/>
        </p:nvSpPr>
        <p:spPr>
          <a:xfrm>
            <a:off x="1066799" y="2583402"/>
            <a:ext cx="6328299" cy="1754326"/>
          </a:xfrm>
          <a:prstGeom prst="rect">
            <a:avLst/>
          </a:prstGeom>
          <a:noFill/>
        </p:spPr>
        <p:txBody>
          <a:bodyPr wrap="square" rtlCol="0">
            <a:spAutoFit/>
          </a:bodyPr>
          <a:lstStyle/>
          <a:p>
            <a:r>
              <a:rPr lang="nl-NL" dirty="0"/>
              <a:t>Bekijk klassikaal het filmpje over deskundigheidsbevordering en het kwaliteitsregister.</a:t>
            </a:r>
          </a:p>
          <a:p>
            <a:endParaRPr lang="nl-NL" dirty="0"/>
          </a:p>
          <a:p>
            <a:pPr marL="285750" indent="-285750">
              <a:buFont typeface="Arial" panose="020B0604020202020204" pitchFamily="34" charset="0"/>
              <a:buChar char="•"/>
            </a:pPr>
            <a:r>
              <a:rPr lang="nl-NL" dirty="0"/>
              <a:t>Wat zien jullie in het filmpje?</a:t>
            </a:r>
          </a:p>
          <a:p>
            <a:pPr marL="285750" indent="-285750">
              <a:buFont typeface="Arial" panose="020B0604020202020204" pitchFamily="34" charset="0"/>
              <a:buChar char="•"/>
            </a:pPr>
            <a:r>
              <a:rPr lang="nl-NL" dirty="0"/>
              <a:t>Is het kwaliteitsregister bekend bij jullie?</a:t>
            </a:r>
          </a:p>
          <a:p>
            <a:pPr marL="285750" indent="-285750">
              <a:buFont typeface="Arial" panose="020B0604020202020204" pitchFamily="34" charset="0"/>
              <a:buChar char="•"/>
            </a:pPr>
            <a:r>
              <a:rPr lang="nl-NL" dirty="0"/>
              <a:t>Wat vinden jullie van het kwaliteitsregister? </a:t>
            </a:r>
          </a:p>
        </p:txBody>
      </p:sp>
    </p:spTree>
    <p:extLst>
      <p:ext uri="{BB962C8B-B14F-4D97-AF65-F5344CB8AC3E}">
        <p14:creationId xmlns:p14="http://schemas.microsoft.com/office/powerpoint/2010/main" val="869540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DE594E-4A87-42D1-B71B-E8C8A6A1E683}"/>
              </a:ext>
            </a:extLst>
          </p:cNvPr>
          <p:cNvSpPr>
            <a:spLocks noGrp="1"/>
          </p:cNvSpPr>
          <p:nvPr>
            <p:ph type="title"/>
          </p:nvPr>
        </p:nvSpPr>
        <p:spPr/>
        <p:txBody>
          <a:bodyPr/>
          <a:lstStyle/>
          <a:p>
            <a:r>
              <a:rPr lang="nl-NL" dirty="0"/>
              <a:t>Inhoud </a:t>
            </a:r>
          </a:p>
        </p:txBody>
      </p:sp>
      <p:sp>
        <p:nvSpPr>
          <p:cNvPr id="3" name="Tijdelijke aanduiding voor inhoud 2">
            <a:extLst>
              <a:ext uri="{FF2B5EF4-FFF2-40B4-BE49-F238E27FC236}">
                <a16:creationId xmlns:a16="http://schemas.microsoft.com/office/drawing/2014/main" id="{9C0B16CC-9214-49CF-B2A8-2122F4E29856}"/>
              </a:ext>
            </a:extLst>
          </p:cNvPr>
          <p:cNvSpPr>
            <a:spLocks noGrp="1"/>
          </p:cNvSpPr>
          <p:nvPr>
            <p:ph idx="1"/>
          </p:nvPr>
        </p:nvSpPr>
        <p:spPr/>
        <p:txBody>
          <a:bodyPr/>
          <a:lstStyle/>
          <a:p>
            <a:r>
              <a:rPr lang="nl-NL" dirty="0"/>
              <a:t>We gaan het hebben over de volgende onderwerpen:</a:t>
            </a:r>
          </a:p>
          <a:p>
            <a:endParaRPr lang="nl-NL" dirty="0"/>
          </a:p>
          <a:p>
            <a:endParaRPr lang="nl-NL" dirty="0"/>
          </a:p>
          <a:p>
            <a:r>
              <a:rPr lang="nl-NL" dirty="0"/>
              <a:t>Deskundigheid</a:t>
            </a:r>
          </a:p>
          <a:p>
            <a:r>
              <a:rPr lang="nl-NL" dirty="0"/>
              <a:t>Professioneel werken</a:t>
            </a:r>
          </a:p>
          <a:p>
            <a:r>
              <a:rPr lang="nl-NL" dirty="0"/>
              <a:t>Deskundigheid vergroten</a:t>
            </a:r>
          </a:p>
          <a:p>
            <a:endParaRPr lang="nl-NL" dirty="0"/>
          </a:p>
          <a:p>
            <a:endParaRPr lang="nl-NL" dirty="0"/>
          </a:p>
        </p:txBody>
      </p:sp>
    </p:spTree>
    <p:extLst>
      <p:ext uri="{BB962C8B-B14F-4D97-AF65-F5344CB8AC3E}">
        <p14:creationId xmlns:p14="http://schemas.microsoft.com/office/powerpoint/2010/main" val="1156050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31E725-BDB4-4B76-8880-73D3F81FECDB}"/>
              </a:ext>
            </a:extLst>
          </p:cNvPr>
          <p:cNvSpPr>
            <a:spLocks noGrp="1"/>
          </p:cNvSpPr>
          <p:nvPr>
            <p:ph type="title"/>
          </p:nvPr>
        </p:nvSpPr>
        <p:spPr/>
        <p:txBody>
          <a:bodyPr/>
          <a:lstStyle/>
          <a:p>
            <a:r>
              <a:rPr lang="nl-NL" dirty="0"/>
              <a:t>Deskundigheid </a:t>
            </a:r>
          </a:p>
        </p:txBody>
      </p:sp>
      <p:sp>
        <p:nvSpPr>
          <p:cNvPr id="3" name="Tijdelijke aanduiding voor inhoud 2">
            <a:extLst>
              <a:ext uri="{FF2B5EF4-FFF2-40B4-BE49-F238E27FC236}">
                <a16:creationId xmlns:a16="http://schemas.microsoft.com/office/drawing/2014/main" id="{83D2E166-8AA1-40CA-8CEE-8DC5AB7F032F}"/>
              </a:ext>
            </a:extLst>
          </p:cNvPr>
          <p:cNvSpPr>
            <a:spLocks noGrp="1"/>
          </p:cNvSpPr>
          <p:nvPr>
            <p:ph idx="1"/>
          </p:nvPr>
        </p:nvSpPr>
        <p:spPr>
          <a:xfrm>
            <a:off x="1066800" y="2103120"/>
            <a:ext cx="6038850" cy="4032884"/>
          </a:xfrm>
        </p:spPr>
        <p:txBody>
          <a:bodyPr>
            <a:normAutofit/>
          </a:bodyPr>
          <a:lstStyle/>
          <a:p>
            <a:r>
              <a:rPr lang="nl-NL" sz="1800" dirty="0"/>
              <a:t>Wat is deskundigheid?</a:t>
            </a:r>
          </a:p>
          <a:p>
            <a:pPr lvl="1"/>
            <a:r>
              <a:rPr lang="nl-NL" sz="1600" dirty="0"/>
              <a:t>Kennis</a:t>
            </a:r>
          </a:p>
          <a:p>
            <a:pPr lvl="1"/>
            <a:r>
              <a:rPr lang="nl-NL" sz="1600" dirty="0"/>
              <a:t>Vaardigheden</a:t>
            </a:r>
          </a:p>
          <a:p>
            <a:pPr lvl="1"/>
            <a:r>
              <a:rPr lang="nl-NL" sz="1600" dirty="0"/>
              <a:t>Professionele houding</a:t>
            </a:r>
          </a:p>
          <a:p>
            <a:pPr marL="274320" lvl="1" indent="0">
              <a:buNone/>
            </a:pPr>
            <a:endParaRPr lang="nl-NL" sz="1600" dirty="0"/>
          </a:p>
          <a:p>
            <a:pPr marL="274320" lvl="1" indent="0">
              <a:buNone/>
            </a:pPr>
            <a:r>
              <a:rPr lang="nl-NL" sz="1600" dirty="0"/>
              <a:t>Deskundigheid gaat over kennis en vaardigheden die je nodig hebt om een bepaald beroep uit te oefen.</a:t>
            </a:r>
          </a:p>
          <a:p>
            <a:pPr marL="274320" lvl="1" indent="0">
              <a:buNone/>
            </a:pPr>
            <a:endParaRPr lang="nl-NL" sz="1600" dirty="0"/>
          </a:p>
          <a:p>
            <a:pPr marL="274320" lvl="1" indent="0">
              <a:buNone/>
            </a:pPr>
            <a:r>
              <a:rPr lang="nl-NL" sz="1600" dirty="0"/>
              <a:t>Deze kennis en vaardigheden leer je in je opleiding en door ervaring (bijvoorbeeld op stage). </a:t>
            </a:r>
          </a:p>
          <a:p>
            <a:pPr marL="274320" lvl="1" indent="0">
              <a:buNone/>
            </a:pPr>
            <a:endParaRPr lang="nl-NL" sz="1600" dirty="0"/>
          </a:p>
          <a:p>
            <a:pPr marL="274320" lvl="1" indent="0">
              <a:buNone/>
            </a:pPr>
            <a:r>
              <a:rPr lang="nl-NL" sz="1600" dirty="0"/>
              <a:t>Voor deskundigheid heb je ook een professionele houding nodig. </a:t>
            </a:r>
          </a:p>
          <a:p>
            <a:pPr marL="274320" lvl="1" indent="0">
              <a:buNone/>
            </a:pPr>
            <a:endParaRPr lang="nl-NL" dirty="0"/>
          </a:p>
          <a:p>
            <a:pPr marL="274320" lvl="1" indent="0">
              <a:buNone/>
            </a:pPr>
            <a:endParaRPr lang="nl-NL" dirty="0"/>
          </a:p>
        </p:txBody>
      </p:sp>
      <p:pic>
        <p:nvPicPr>
          <p:cNvPr id="4" name="Afbeelding 3">
            <a:extLst>
              <a:ext uri="{FF2B5EF4-FFF2-40B4-BE49-F238E27FC236}">
                <a16:creationId xmlns:a16="http://schemas.microsoft.com/office/drawing/2014/main" id="{7660DAA1-AD27-4310-975E-502EA3BB39A9}"/>
              </a:ext>
            </a:extLst>
          </p:cNvPr>
          <p:cNvPicPr>
            <a:picLocks noChangeAspect="1"/>
          </p:cNvPicPr>
          <p:nvPr/>
        </p:nvPicPr>
        <p:blipFill>
          <a:blip r:embed="rId2"/>
          <a:stretch>
            <a:fillRect/>
          </a:stretch>
        </p:blipFill>
        <p:spPr>
          <a:xfrm>
            <a:off x="7595473" y="906779"/>
            <a:ext cx="3529727" cy="5229225"/>
          </a:xfrm>
          <a:prstGeom prst="rect">
            <a:avLst/>
          </a:prstGeom>
        </p:spPr>
      </p:pic>
    </p:spTree>
    <p:extLst>
      <p:ext uri="{BB962C8B-B14F-4D97-AF65-F5344CB8AC3E}">
        <p14:creationId xmlns:p14="http://schemas.microsoft.com/office/powerpoint/2010/main" val="3958366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52483B-49EE-4DF5-A0DB-3514B7EE0E63}"/>
              </a:ext>
            </a:extLst>
          </p:cNvPr>
          <p:cNvSpPr>
            <a:spLocks noGrp="1"/>
          </p:cNvSpPr>
          <p:nvPr>
            <p:ph type="title"/>
          </p:nvPr>
        </p:nvSpPr>
        <p:spPr/>
        <p:txBody>
          <a:bodyPr/>
          <a:lstStyle/>
          <a:p>
            <a:r>
              <a:rPr lang="nl-NL" dirty="0"/>
              <a:t>Deskundigheid </a:t>
            </a:r>
          </a:p>
        </p:txBody>
      </p:sp>
      <p:sp>
        <p:nvSpPr>
          <p:cNvPr id="3" name="Tijdelijke aanduiding voor inhoud 2">
            <a:extLst>
              <a:ext uri="{FF2B5EF4-FFF2-40B4-BE49-F238E27FC236}">
                <a16:creationId xmlns:a16="http://schemas.microsoft.com/office/drawing/2014/main" id="{26711E33-7FFF-49DA-8C6D-CB2CBA54ADAA}"/>
              </a:ext>
            </a:extLst>
          </p:cNvPr>
          <p:cNvSpPr>
            <a:spLocks noGrp="1"/>
          </p:cNvSpPr>
          <p:nvPr>
            <p:ph idx="1"/>
          </p:nvPr>
        </p:nvSpPr>
        <p:spPr/>
        <p:txBody>
          <a:bodyPr/>
          <a:lstStyle/>
          <a:p>
            <a:r>
              <a:rPr lang="nl-NL" dirty="0"/>
              <a:t>Bij elk beroep horen taken, verantwoordelijkheden en bevoegdheden. Deze bepalen op welk gebied jij deskundig bent. </a:t>
            </a:r>
          </a:p>
          <a:p>
            <a:endParaRPr lang="nl-NL" dirty="0"/>
          </a:p>
          <a:p>
            <a:endParaRPr lang="nl-NL" dirty="0"/>
          </a:p>
          <a:p>
            <a:r>
              <a:rPr lang="nl-NL" b="1" dirty="0"/>
              <a:t>Taken</a:t>
            </a:r>
            <a:r>
              <a:rPr lang="nl-NL" dirty="0"/>
              <a:t>: iets wat je doet</a:t>
            </a:r>
          </a:p>
          <a:p>
            <a:r>
              <a:rPr lang="nl-NL" b="1" dirty="0"/>
              <a:t>Verantwoordelijkheden</a:t>
            </a:r>
            <a:r>
              <a:rPr lang="nl-NL" dirty="0"/>
              <a:t>: de gevolgen zijn voor jouw rekening. Het is belangrijk om je te realiseren welke verantwoordelijkheden onder jou deskundigheid vallen. </a:t>
            </a:r>
          </a:p>
          <a:p>
            <a:r>
              <a:rPr lang="nl-NL" b="1" dirty="0"/>
              <a:t>Bevoegdheden</a:t>
            </a:r>
            <a:r>
              <a:rPr lang="nl-NL" dirty="0"/>
              <a:t>: wat je mag doen, waar heb je recht op (door diploma of certificaat).</a:t>
            </a:r>
          </a:p>
          <a:p>
            <a:endParaRPr lang="nl-NL" dirty="0"/>
          </a:p>
        </p:txBody>
      </p:sp>
    </p:spTree>
    <p:extLst>
      <p:ext uri="{BB962C8B-B14F-4D97-AF65-F5344CB8AC3E}">
        <p14:creationId xmlns:p14="http://schemas.microsoft.com/office/powerpoint/2010/main" val="2570734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A3A92C-7E6C-4B66-9028-0B731F5A8CD4}"/>
              </a:ext>
            </a:extLst>
          </p:cNvPr>
          <p:cNvSpPr>
            <a:spLocks noGrp="1"/>
          </p:cNvSpPr>
          <p:nvPr>
            <p:ph type="title"/>
          </p:nvPr>
        </p:nvSpPr>
        <p:spPr/>
        <p:txBody>
          <a:bodyPr/>
          <a:lstStyle/>
          <a:p>
            <a:r>
              <a:rPr lang="nl-NL" dirty="0"/>
              <a:t>Professioneel werken</a:t>
            </a:r>
          </a:p>
        </p:txBody>
      </p:sp>
      <p:sp>
        <p:nvSpPr>
          <p:cNvPr id="3" name="Tijdelijke aanduiding voor inhoud 2">
            <a:extLst>
              <a:ext uri="{FF2B5EF4-FFF2-40B4-BE49-F238E27FC236}">
                <a16:creationId xmlns:a16="http://schemas.microsoft.com/office/drawing/2014/main" id="{C2D22149-DEAF-4CA4-9FDD-9FF720D8D785}"/>
              </a:ext>
            </a:extLst>
          </p:cNvPr>
          <p:cNvSpPr>
            <a:spLocks noGrp="1"/>
          </p:cNvSpPr>
          <p:nvPr>
            <p:ph idx="1"/>
          </p:nvPr>
        </p:nvSpPr>
        <p:spPr/>
        <p:txBody>
          <a:bodyPr/>
          <a:lstStyle/>
          <a:p>
            <a:r>
              <a:rPr lang="nl-NL" b="1" dirty="0"/>
              <a:t>Werken volgens regels en protocollen</a:t>
            </a:r>
          </a:p>
          <a:p>
            <a:r>
              <a:rPr lang="nl-NL" dirty="0"/>
              <a:t>Je kent de visie van een organisatie en werkt volgens de regels en protocollen van de organisatie. </a:t>
            </a:r>
          </a:p>
          <a:p>
            <a:pPr marL="0" indent="0">
              <a:buNone/>
            </a:pPr>
            <a:endParaRPr lang="nl-NL" dirty="0"/>
          </a:p>
          <a:p>
            <a:r>
              <a:rPr lang="nl-NL" b="1" dirty="0"/>
              <a:t>Controle</a:t>
            </a:r>
          </a:p>
          <a:p>
            <a:r>
              <a:rPr lang="nl-NL" dirty="0"/>
              <a:t>Je leert waar jouw deskundigheid begint en ophoudt, je kent de grenzen van je eigen deskundigheid.</a:t>
            </a:r>
          </a:p>
          <a:p>
            <a:pPr marL="0" indent="0">
              <a:buNone/>
            </a:pPr>
            <a:r>
              <a:rPr lang="nl-NL" dirty="0"/>
              <a:t> </a:t>
            </a:r>
          </a:p>
          <a:p>
            <a:r>
              <a:rPr lang="nl-NL" b="1" dirty="0"/>
              <a:t>Verantwoording afleggen</a:t>
            </a:r>
          </a:p>
          <a:p>
            <a:r>
              <a:rPr lang="nl-NL" dirty="0"/>
              <a:t>De organisatie helpt jou op verschillende manieren om je werk deskundig en professioneel te doen. Je werkgever doet dat op verschillende manieren (zie volgende dia).</a:t>
            </a:r>
          </a:p>
        </p:txBody>
      </p:sp>
    </p:spTree>
    <p:extLst>
      <p:ext uri="{BB962C8B-B14F-4D97-AF65-F5344CB8AC3E}">
        <p14:creationId xmlns:p14="http://schemas.microsoft.com/office/powerpoint/2010/main" val="3548011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192590-C1E7-43A9-BAF0-EFF893912EB3}"/>
              </a:ext>
            </a:extLst>
          </p:cNvPr>
          <p:cNvSpPr>
            <a:spLocks noGrp="1"/>
          </p:cNvSpPr>
          <p:nvPr>
            <p:ph type="title"/>
          </p:nvPr>
        </p:nvSpPr>
        <p:spPr/>
        <p:txBody>
          <a:bodyPr/>
          <a:lstStyle/>
          <a:p>
            <a:r>
              <a:rPr lang="nl-NL" dirty="0"/>
              <a:t>Professioneel werken</a:t>
            </a:r>
          </a:p>
        </p:txBody>
      </p:sp>
      <p:sp>
        <p:nvSpPr>
          <p:cNvPr id="3" name="Tijdelijke aanduiding voor inhoud 2">
            <a:extLst>
              <a:ext uri="{FF2B5EF4-FFF2-40B4-BE49-F238E27FC236}">
                <a16:creationId xmlns:a16="http://schemas.microsoft.com/office/drawing/2014/main" id="{4ECF73E2-7E8F-41CE-9D90-A4D46AD48261}"/>
              </a:ext>
            </a:extLst>
          </p:cNvPr>
          <p:cNvSpPr>
            <a:spLocks noGrp="1"/>
          </p:cNvSpPr>
          <p:nvPr>
            <p:ph idx="1"/>
          </p:nvPr>
        </p:nvSpPr>
        <p:spPr>
          <a:xfrm>
            <a:off x="1066800" y="2103120"/>
            <a:ext cx="7334250" cy="3849624"/>
          </a:xfrm>
        </p:spPr>
        <p:txBody>
          <a:bodyPr/>
          <a:lstStyle/>
          <a:p>
            <a:r>
              <a:rPr lang="nl-NL" dirty="0"/>
              <a:t>Hoe zorgt je werkgever ervoor dat jij op een professionele manier kan werken?</a:t>
            </a:r>
          </a:p>
          <a:p>
            <a:endParaRPr lang="nl-NL" dirty="0"/>
          </a:p>
          <a:p>
            <a:r>
              <a:rPr lang="nl-NL" dirty="0"/>
              <a:t>Dit doen ze door middel van bijvoorbeeld:</a:t>
            </a:r>
          </a:p>
          <a:p>
            <a:r>
              <a:rPr lang="nl-NL" b="1" dirty="0"/>
              <a:t>CAO, </a:t>
            </a:r>
            <a:r>
              <a:rPr lang="nl-NL" dirty="0"/>
              <a:t>vanuit een cao wordt er gezorgd voor goede werkomstandigheden. </a:t>
            </a:r>
          </a:p>
          <a:p>
            <a:r>
              <a:rPr lang="nl-NL" b="1" dirty="0"/>
              <a:t>Arbeidscontract</a:t>
            </a:r>
            <a:r>
              <a:rPr lang="nl-NL" dirty="0"/>
              <a:t>, in het contract maak je samen met je werkgever afspraken, waar je je beide aan houdt. </a:t>
            </a:r>
          </a:p>
          <a:p>
            <a:r>
              <a:rPr lang="nl-NL" b="1" dirty="0"/>
              <a:t>Functioneringsgesprekken en reflectie</a:t>
            </a:r>
            <a:r>
              <a:rPr lang="nl-NL" dirty="0"/>
              <a:t>, je leert zelf wat er goed gaat en wat er nog beter kan. </a:t>
            </a:r>
          </a:p>
          <a:p>
            <a:endParaRPr lang="nl-NL" dirty="0"/>
          </a:p>
        </p:txBody>
      </p:sp>
      <p:pic>
        <p:nvPicPr>
          <p:cNvPr id="5" name="Afbeelding 4">
            <a:extLst>
              <a:ext uri="{FF2B5EF4-FFF2-40B4-BE49-F238E27FC236}">
                <a16:creationId xmlns:a16="http://schemas.microsoft.com/office/drawing/2014/main" id="{67ED2ED2-72D3-4B69-9477-95FDE4D0C21F}"/>
              </a:ext>
            </a:extLst>
          </p:cNvPr>
          <p:cNvPicPr>
            <a:picLocks noChangeAspect="1"/>
          </p:cNvPicPr>
          <p:nvPr/>
        </p:nvPicPr>
        <p:blipFill>
          <a:blip r:embed="rId2"/>
          <a:stretch>
            <a:fillRect/>
          </a:stretch>
        </p:blipFill>
        <p:spPr>
          <a:xfrm>
            <a:off x="7236411" y="3672489"/>
            <a:ext cx="4166432" cy="2633061"/>
          </a:xfrm>
          <a:prstGeom prst="rect">
            <a:avLst/>
          </a:prstGeom>
        </p:spPr>
      </p:pic>
    </p:spTree>
    <p:extLst>
      <p:ext uri="{BB962C8B-B14F-4D97-AF65-F5344CB8AC3E}">
        <p14:creationId xmlns:p14="http://schemas.microsoft.com/office/powerpoint/2010/main" val="451266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58C26C-4DDA-41CE-940E-8DC88249260B}"/>
              </a:ext>
            </a:extLst>
          </p:cNvPr>
          <p:cNvSpPr>
            <a:spLocks noGrp="1"/>
          </p:cNvSpPr>
          <p:nvPr>
            <p:ph type="title"/>
          </p:nvPr>
        </p:nvSpPr>
        <p:spPr/>
        <p:txBody>
          <a:bodyPr/>
          <a:lstStyle/>
          <a:p>
            <a:r>
              <a:rPr lang="nl-NL" dirty="0"/>
              <a:t>Deskundigheid vergroten </a:t>
            </a:r>
          </a:p>
        </p:txBody>
      </p:sp>
      <p:sp>
        <p:nvSpPr>
          <p:cNvPr id="3" name="Tijdelijke aanduiding voor inhoud 2">
            <a:extLst>
              <a:ext uri="{FF2B5EF4-FFF2-40B4-BE49-F238E27FC236}">
                <a16:creationId xmlns:a16="http://schemas.microsoft.com/office/drawing/2014/main" id="{E39B8450-569A-438F-B3C2-A6627A7F38AF}"/>
              </a:ext>
            </a:extLst>
          </p:cNvPr>
          <p:cNvSpPr>
            <a:spLocks noGrp="1"/>
          </p:cNvSpPr>
          <p:nvPr>
            <p:ph idx="1"/>
          </p:nvPr>
        </p:nvSpPr>
        <p:spPr/>
        <p:txBody>
          <a:bodyPr/>
          <a:lstStyle/>
          <a:p>
            <a:r>
              <a:rPr lang="nl-NL" dirty="0"/>
              <a:t>Binnen een organisatie/ werkplek zijn er vaak verschillende manieren om je deskundigheid te vergroten. We noemen dit deskundigheidsbevordering. Hieronder zie je een aantal manieren waarop je je deskundigheid kunt bevorderen. Dit soort momenten zijn leerzaam en je leert vaak om ideeën aan te dragen en te zoeken naar oplossingen. </a:t>
            </a:r>
          </a:p>
          <a:p>
            <a:endParaRPr lang="nl-NL" dirty="0"/>
          </a:p>
          <a:p>
            <a:r>
              <a:rPr lang="nl-NL" dirty="0"/>
              <a:t>Overleggen met collega’s </a:t>
            </a:r>
          </a:p>
          <a:p>
            <a:r>
              <a:rPr lang="nl-NL" dirty="0"/>
              <a:t>Samenwerken</a:t>
            </a:r>
          </a:p>
          <a:p>
            <a:r>
              <a:rPr lang="nl-NL" dirty="0"/>
              <a:t>Congressen </a:t>
            </a:r>
          </a:p>
          <a:p>
            <a:r>
              <a:rPr lang="nl-NL" dirty="0"/>
              <a:t>Klinische lessen</a:t>
            </a:r>
          </a:p>
          <a:p>
            <a:r>
              <a:rPr lang="nl-NL" dirty="0"/>
              <a:t>Cursussen </a:t>
            </a:r>
          </a:p>
          <a:p>
            <a:r>
              <a:rPr lang="nl-NL" dirty="0"/>
              <a:t>trainingen</a:t>
            </a:r>
          </a:p>
        </p:txBody>
      </p:sp>
      <p:pic>
        <p:nvPicPr>
          <p:cNvPr id="4" name="Afbeelding 3">
            <a:extLst>
              <a:ext uri="{FF2B5EF4-FFF2-40B4-BE49-F238E27FC236}">
                <a16:creationId xmlns:a16="http://schemas.microsoft.com/office/drawing/2014/main" id="{28028E3C-8A1F-4327-A7BE-C00F637DB3D7}"/>
              </a:ext>
            </a:extLst>
          </p:cNvPr>
          <p:cNvPicPr>
            <a:picLocks noChangeAspect="1"/>
          </p:cNvPicPr>
          <p:nvPr/>
        </p:nvPicPr>
        <p:blipFill>
          <a:blip r:embed="rId2"/>
          <a:stretch>
            <a:fillRect/>
          </a:stretch>
        </p:blipFill>
        <p:spPr>
          <a:xfrm>
            <a:off x="5776912" y="3114675"/>
            <a:ext cx="3094137" cy="3000375"/>
          </a:xfrm>
          <a:prstGeom prst="rect">
            <a:avLst/>
          </a:prstGeom>
        </p:spPr>
      </p:pic>
    </p:spTree>
    <p:extLst>
      <p:ext uri="{BB962C8B-B14F-4D97-AF65-F5344CB8AC3E}">
        <p14:creationId xmlns:p14="http://schemas.microsoft.com/office/powerpoint/2010/main" val="41527965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FIVE">
      <a:dk1>
        <a:sysClr val="windowText" lastClr="000000"/>
      </a:dk1>
      <a:lt1>
        <a:sysClr val="window" lastClr="FFFFFF"/>
      </a:lt1>
      <a:dk2>
        <a:srgbClr val="505046"/>
      </a:dk2>
      <a:lt2>
        <a:srgbClr val="F5F6F4"/>
      </a:lt2>
      <a:accent1>
        <a:srgbClr val="57903F"/>
      </a:accent1>
      <a:accent2>
        <a:srgbClr val="F03F2B"/>
      </a:accent2>
      <a:accent3>
        <a:srgbClr val="3488A0"/>
      </a:accent3>
      <a:accent4>
        <a:srgbClr val="F8D22F"/>
      </a:accent4>
      <a:accent5>
        <a:srgbClr val="5CC6D6"/>
      </a:accent5>
      <a:accent6>
        <a:srgbClr val="B8D233"/>
      </a:accent6>
      <a:hlink>
        <a:srgbClr val="00B0F0"/>
      </a:hlink>
      <a:folHlink>
        <a:srgbClr val="B2B2B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ffice_41798719_TF78438558" id="{5D860BCF-E933-4921-9607-DF8320786C70}" vid="{37989AE5-D40C-4D36-A9F1-4057D19A04A6}"/>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{5453C603-6B1A-4B98-A0D8-0DBA176A24E4}tf78438558_win32</Template>
  <TotalTime>415</TotalTime>
  <Words>405</Words>
  <Application>Microsoft Office PowerPoint</Application>
  <PresentationFormat>Breedbeeld</PresentationFormat>
  <Paragraphs>60</Paragraphs>
  <Slides>8</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8</vt:i4>
      </vt:variant>
    </vt:vector>
  </HeadingPairs>
  <TitlesOfParts>
    <vt:vector size="13" baseType="lpstr">
      <vt:lpstr>Arial</vt:lpstr>
      <vt:lpstr>Calibri</vt:lpstr>
      <vt:lpstr>Century Gothic</vt:lpstr>
      <vt:lpstr>Garamond</vt:lpstr>
      <vt:lpstr>SavonVTI</vt:lpstr>
      <vt:lpstr>Deskundigheid en kwaliteit</vt:lpstr>
      <vt:lpstr>Inleiding </vt:lpstr>
      <vt:lpstr>Inhoud </vt:lpstr>
      <vt:lpstr>Deskundigheid </vt:lpstr>
      <vt:lpstr>Deskundigheid </vt:lpstr>
      <vt:lpstr>Professioneel werken</vt:lpstr>
      <vt:lpstr>Professioneel werken</vt:lpstr>
      <vt:lpstr>Deskundigheid vergroten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Deskundigheid en kwaliteit</dc:title>
  <dc:creator>Helvine Vos - de Graaf</dc:creator>
  <cp:lastModifiedBy>Kim Gevers - van Uden</cp:lastModifiedBy>
  <cp:revision>8</cp:revision>
  <dcterms:created xsi:type="dcterms:W3CDTF">2021-04-29T12:30:02Z</dcterms:created>
  <dcterms:modified xsi:type="dcterms:W3CDTF">2022-03-23T13:11:16Z</dcterms:modified>
</cp:coreProperties>
</file>